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3"/>
  </p:notesMasterIdLst>
  <p:sldIdLst>
    <p:sldId id="260" r:id="rId2"/>
    <p:sldId id="274" r:id="rId3"/>
    <p:sldId id="263" r:id="rId4"/>
    <p:sldId id="277" r:id="rId5"/>
    <p:sldId id="278" r:id="rId6"/>
    <p:sldId id="287" r:id="rId7"/>
    <p:sldId id="281" r:id="rId8"/>
    <p:sldId id="279" r:id="rId9"/>
    <p:sldId id="284" r:id="rId10"/>
    <p:sldId id="283" r:id="rId11"/>
    <p:sldId id="288" r:id="rId12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FF99"/>
    <a:srgbClr val="FFFF66"/>
    <a:srgbClr val="A77F1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147" autoAdjust="0"/>
    <p:restoredTop sz="94662" autoAdjust="0"/>
  </p:normalViewPr>
  <p:slideViewPr>
    <p:cSldViewPr>
      <p:cViewPr>
        <p:scale>
          <a:sx n="77" d="100"/>
          <a:sy n="77" d="100"/>
        </p:scale>
        <p:origin x="-1182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6E88087-C8BD-425F-9CE0-3B3A71DD3985}" type="datetimeFigureOut">
              <a:rPr lang="tr-TR" smtClean="0"/>
              <a:t>20.12.2017</a:t>
            </a:fld>
            <a:endParaRPr lang="tr-T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89B12CD-18F6-48C2-9FBF-09F51CC0AFD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3094717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9B12CD-18F6-48C2-9FBF-09F51CC0AFDD}" type="slidenum">
              <a:rPr lang="tr-TR" smtClean="0"/>
              <a:t>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3872327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9B12CD-18F6-48C2-9FBF-09F51CC0AFDD}" type="slidenum">
              <a:rPr lang="tr-TR" smtClean="0"/>
              <a:t>9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38723271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9B12CD-18F6-48C2-9FBF-09F51CC0AFDD}" type="slidenum">
              <a:rPr lang="tr-TR" smtClean="0"/>
              <a:t>10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3872327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22960" y="758952"/>
            <a:ext cx="75438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25038" y="4455621"/>
            <a:ext cx="75438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tr-TR" smtClean="0"/>
              <a:t>Asıl alt başlık stilini düzenlemek için tıklatın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99880D-D545-48F8-80DE-FFA7D55CEC1B}" type="datetimeFigureOut">
              <a:rPr lang="tr-TR" smtClean="0"/>
              <a:t>20.12.2017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3C471-E905-49C3-9EC5-29A9A49DF403}" type="slidenum">
              <a:rPr lang="tr-TR" smtClean="0"/>
              <a:t>‹#›</a:t>
            </a:fld>
            <a:endParaRPr lang="tr-TR"/>
          </a:p>
        </p:txBody>
      </p:sp>
      <p:cxnSp>
        <p:nvCxnSpPr>
          <p:cNvPr id="9" name="Straight Connector 8"/>
          <p:cNvCxnSpPr/>
          <p:nvPr/>
        </p:nvCxnSpPr>
        <p:spPr>
          <a:xfrm>
            <a:off x="905744" y="434340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343450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99880D-D545-48F8-80DE-FFA7D55CEC1B}" type="datetimeFigureOut">
              <a:rPr lang="tr-TR" smtClean="0"/>
              <a:t>20.12.2017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3C471-E905-49C3-9EC5-29A9A49DF40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5963762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414779"/>
            <a:ext cx="1971675" cy="5757421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414779"/>
            <a:ext cx="5800725" cy="5757420"/>
          </a:xfrm>
        </p:spPr>
        <p:txBody>
          <a:bodyPr vert="eaVert" lIns="45720" tIns="0" rIns="45720" bIns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99880D-D545-48F8-80DE-FFA7D55CEC1B}" type="datetimeFigureOut">
              <a:rPr lang="tr-TR" smtClean="0"/>
              <a:t>20.12.2017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3C471-E905-49C3-9EC5-29A9A49DF40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7088426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99880D-D545-48F8-80DE-FFA7D55CEC1B}" type="datetimeFigureOut">
              <a:rPr lang="tr-TR" smtClean="0"/>
              <a:t>20.12.2017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3C471-E905-49C3-9EC5-29A9A49DF40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5629045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758952"/>
            <a:ext cx="75438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4453128"/>
            <a:ext cx="75438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99880D-D545-48F8-80DE-FFA7D55CEC1B}" type="datetimeFigureOut">
              <a:rPr lang="tr-TR" smtClean="0"/>
              <a:t>20.12.2017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3C471-E905-49C3-9EC5-29A9A49DF403}" type="slidenum">
              <a:rPr lang="tr-TR" smtClean="0"/>
              <a:t>‹#›</a:t>
            </a:fld>
            <a:endParaRPr lang="tr-TR"/>
          </a:p>
        </p:txBody>
      </p:sp>
      <p:cxnSp>
        <p:nvCxnSpPr>
          <p:cNvPr id="9" name="Straight Connector 8"/>
          <p:cNvCxnSpPr/>
          <p:nvPr/>
        </p:nvCxnSpPr>
        <p:spPr>
          <a:xfrm>
            <a:off x="905744" y="434340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067827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845734"/>
            <a:ext cx="3703320" cy="402336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440" y="1845736"/>
            <a:ext cx="3703320" cy="4023359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99880D-D545-48F8-80DE-FFA7D55CEC1B}" type="datetimeFigureOut">
              <a:rPr lang="tr-TR" smtClean="0"/>
              <a:t>20.12.2017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3C471-E905-49C3-9EC5-29A9A49DF40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3699441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2960" y="2582334"/>
            <a:ext cx="3703320" cy="328676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6344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2582334"/>
            <a:ext cx="3703320" cy="328676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99880D-D545-48F8-80DE-FFA7D55CEC1B}" type="datetimeFigureOut">
              <a:rPr lang="tr-TR" smtClean="0"/>
              <a:t>20.12.2017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3C471-E905-49C3-9EC5-29A9A49DF40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224910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99880D-D545-48F8-80DE-FFA7D55CEC1B}" type="datetimeFigureOut">
              <a:rPr lang="tr-TR" smtClean="0"/>
              <a:t>20.12.2017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3C471-E905-49C3-9EC5-29A9A49DF40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999751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99880D-D545-48F8-80DE-FFA7D55CEC1B}" type="datetimeFigureOut">
              <a:rPr lang="tr-TR" smtClean="0"/>
              <a:t>20.12.2017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3C471-E905-49C3-9EC5-29A9A49DF40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309166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3" y="0"/>
            <a:ext cx="3038093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3030053" y="0"/>
            <a:ext cx="48006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594359"/>
            <a:ext cx="24003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60237" y="731520"/>
            <a:ext cx="5009393" cy="525780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2926080"/>
            <a:ext cx="24003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49134" y="6459786"/>
            <a:ext cx="1963883" cy="365125"/>
          </a:xfrm>
        </p:spPr>
        <p:txBody>
          <a:bodyPr/>
          <a:lstStyle>
            <a:lvl1pPr algn="l">
              <a:defRPr/>
            </a:lvl1pPr>
          </a:lstStyle>
          <a:p>
            <a:fld id="{B599880D-D545-48F8-80DE-FFA7D55CEC1B}" type="datetimeFigureOut">
              <a:rPr lang="tr-TR" smtClean="0"/>
              <a:t>20.12.2017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00450" y="6459786"/>
            <a:ext cx="348615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D123C471-E905-49C3-9EC5-29A9A49DF40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836347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9141619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2" y="491507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5074920"/>
            <a:ext cx="7589520" cy="822960"/>
          </a:xfrm>
        </p:spPr>
        <p:txBody>
          <a:bodyPr tIns="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2" y="0"/>
            <a:ext cx="9143989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22959" y="5907024"/>
            <a:ext cx="7589520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99880D-D545-48F8-80DE-FFA7D55CEC1B}" type="datetimeFigureOut">
              <a:rPr lang="tr-TR" smtClean="0"/>
              <a:t>20.12.2017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3C471-E905-49C3-9EC5-29A9A49DF40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5912852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6400800"/>
            <a:ext cx="9144001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5"/>
            <a:ext cx="9144001" cy="6599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59" y="1845734"/>
            <a:ext cx="7543801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22961" y="6459786"/>
            <a:ext cx="18542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B599880D-D545-48F8-80DE-FFA7D55CEC1B}" type="datetimeFigureOut">
              <a:rPr lang="tr-TR" smtClean="0"/>
              <a:t>20.12.2017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764639" y="6459786"/>
            <a:ext cx="36171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425344" y="6459786"/>
            <a:ext cx="98401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D123C471-E905-49C3-9EC5-29A9A49DF403}" type="slidenum">
              <a:rPr lang="tr-TR" smtClean="0"/>
              <a:t>‹#›</a:t>
            </a:fld>
            <a:endParaRPr lang="tr-TR"/>
          </a:p>
        </p:txBody>
      </p:sp>
      <p:cxnSp>
        <p:nvCxnSpPr>
          <p:cNvPr id="10" name="Straight Connector 9"/>
          <p:cNvCxnSpPr/>
          <p:nvPr/>
        </p:nvCxnSpPr>
        <p:spPr>
          <a:xfrm>
            <a:off x="895149" y="1737845"/>
            <a:ext cx="74752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553684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hyperlink" Target="mailto:info@kaucukdernegi.org.tr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146631" y="1871899"/>
            <a:ext cx="7056784" cy="28469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0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mbria" panose="02040503050406030204" pitchFamily="18" charset="0"/>
                <a:cs typeface="Times New Roman" panose="02020603050405020304" pitchFamily="18" charset="0"/>
              </a:rPr>
              <a:t>KAUÇUK DERNEĞİ</a:t>
            </a:r>
          </a:p>
          <a:p>
            <a:pPr algn="ctr"/>
            <a:endParaRPr lang="tr-TR" sz="3300" b="1" spc="600" dirty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ambria" panose="020405030504060302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tr-TR" sz="33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mbria" panose="02040503050406030204" pitchFamily="18" charset="0"/>
                <a:cs typeface="Times New Roman" panose="02020603050405020304" pitchFamily="18" charset="0"/>
              </a:rPr>
              <a:t>SPONSORLUK </a:t>
            </a:r>
          </a:p>
          <a:p>
            <a:pPr algn="ctr"/>
            <a:r>
              <a:rPr lang="tr-TR" sz="33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mbria" panose="02040503050406030204" pitchFamily="18" charset="0"/>
                <a:cs typeface="Times New Roman" panose="02020603050405020304" pitchFamily="18" charset="0"/>
              </a:rPr>
              <a:t>FIRSATLARI</a:t>
            </a:r>
          </a:p>
          <a:p>
            <a:pPr algn="ctr"/>
            <a:endParaRPr lang="tr-TR" sz="40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ambria" panose="020405030504060302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Resim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5936" y="116632"/>
            <a:ext cx="1358174" cy="1682283"/>
          </a:xfrm>
          <a:prstGeom prst="rect">
            <a:avLst/>
          </a:prstGeom>
        </p:spPr>
      </p:pic>
      <p:sp>
        <p:nvSpPr>
          <p:cNvPr id="5" name="Dikdörtgen 4"/>
          <p:cNvSpPr/>
          <p:nvPr/>
        </p:nvSpPr>
        <p:spPr>
          <a:xfrm>
            <a:off x="2496326" y="4509120"/>
            <a:ext cx="4357393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5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RUBBER</a:t>
            </a:r>
            <a:r>
              <a:rPr lang="tr-TR" sz="50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</a:t>
            </a:r>
            <a:r>
              <a:rPr lang="tr-TR" sz="50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mbria" panose="02040503050406030204" pitchFamily="18" charset="0"/>
                <a:cs typeface="Times New Roman" panose="02020603050405020304" pitchFamily="18" charset="0"/>
              </a:rPr>
              <a:t> 2018</a:t>
            </a:r>
            <a:endParaRPr lang="tr-TR" sz="50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ambria" panose="020405030504060302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7856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Resim 18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840" t="8420" r="29840" b="34880"/>
          <a:stretch/>
        </p:blipFill>
        <p:spPr>
          <a:xfrm>
            <a:off x="179512" y="5801518"/>
            <a:ext cx="1232932" cy="1155874"/>
          </a:xfrm>
          <a:prstGeom prst="rect">
            <a:avLst/>
          </a:prstGeom>
        </p:spPr>
      </p:pic>
      <p:sp>
        <p:nvSpPr>
          <p:cNvPr id="20" name="TextBox 5"/>
          <p:cNvSpPr txBox="1"/>
          <p:nvPr/>
        </p:nvSpPr>
        <p:spPr>
          <a:xfrm>
            <a:off x="2609782" y="303039"/>
            <a:ext cx="486054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600" b="1" dirty="0">
                <a:solidFill>
                  <a:schemeClr val="tx2"/>
                </a:solidFill>
              </a:rPr>
              <a:t>SPONSORLUK FIRSATLARI</a:t>
            </a:r>
          </a:p>
        </p:txBody>
      </p:sp>
      <p:sp>
        <p:nvSpPr>
          <p:cNvPr id="21" name="TextBox 1"/>
          <p:cNvSpPr txBox="1"/>
          <p:nvPr/>
        </p:nvSpPr>
        <p:spPr>
          <a:xfrm>
            <a:off x="762507" y="3125304"/>
            <a:ext cx="377745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200" b="1" u="sng" dirty="0" err="1" smtClean="0">
                <a:solidFill>
                  <a:schemeClr val="tx2"/>
                </a:solidFill>
              </a:rPr>
              <a:t>Stand</a:t>
            </a:r>
            <a:r>
              <a:rPr lang="tr-TR" sz="2200" b="1" u="sng" dirty="0" smtClean="0">
                <a:solidFill>
                  <a:schemeClr val="tx2"/>
                </a:solidFill>
              </a:rPr>
              <a:t> açma</a:t>
            </a:r>
            <a:endParaRPr lang="tr-TR" sz="2200" b="1" u="sng" dirty="0">
              <a:solidFill>
                <a:schemeClr val="tx2"/>
              </a:solidFill>
            </a:endParaRPr>
          </a:p>
        </p:txBody>
      </p:sp>
      <p:sp>
        <p:nvSpPr>
          <p:cNvPr id="22" name="TextBox 1"/>
          <p:cNvSpPr txBox="1"/>
          <p:nvPr/>
        </p:nvSpPr>
        <p:spPr>
          <a:xfrm>
            <a:off x="721057" y="1440842"/>
            <a:ext cx="377745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200" b="1" u="sng" dirty="0" smtClean="0">
                <a:solidFill>
                  <a:schemeClr val="tx2"/>
                </a:solidFill>
              </a:rPr>
              <a:t>Not Defteri Sponsorluğu</a:t>
            </a:r>
            <a:endParaRPr lang="tr-TR" sz="2200" b="1" u="sng" dirty="0">
              <a:solidFill>
                <a:schemeClr val="tx2"/>
              </a:solidFill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1260936" y="2047241"/>
            <a:ext cx="727280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 err="1">
                <a:solidFill>
                  <a:schemeClr val="tx2"/>
                </a:solidFill>
              </a:rPr>
              <a:t>Kayıt</a:t>
            </a:r>
            <a:r>
              <a:rPr lang="en-US" sz="2000" dirty="0">
                <a:solidFill>
                  <a:schemeClr val="tx2"/>
                </a:solidFill>
              </a:rPr>
              <a:t> </a:t>
            </a:r>
            <a:r>
              <a:rPr lang="en-US" sz="2000" dirty="0" err="1">
                <a:solidFill>
                  <a:schemeClr val="tx2"/>
                </a:solidFill>
              </a:rPr>
              <a:t>çantalarına</a:t>
            </a:r>
            <a:r>
              <a:rPr lang="en-US" sz="2000" dirty="0">
                <a:solidFill>
                  <a:schemeClr val="tx2"/>
                </a:solidFill>
              </a:rPr>
              <a:t> </a:t>
            </a:r>
            <a:r>
              <a:rPr lang="en-US" sz="2000" dirty="0" err="1">
                <a:solidFill>
                  <a:schemeClr val="tx2"/>
                </a:solidFill>
              </a:rPr>
              <a:t>dahil</a:t>
            </a:r>
            <a:r>
              <a:rPr lang="en-US" sz="2000" dirty="0">
                <a:solidFill>
                  <a:schemeClr val="tx2"/>
                </a:solidFill>
              </a:rPr>
              <a:t> </a:t>
            </a:r>
            <a:r>
              <a:rPr lang="en-US" sz="2000" dirty="0" err="1">
                <a:solidFill>
                  <a:schemeClr val="tx2"/>
                </a:solidFill>
              </a:rPr>
              <a:t>edilen</a:t>
            </a:r>
            <a:r>
              <a:rPr lang="en-US" sz="2000" dirty="0">
                <a:solidFill>
                  <a:schemeClr val="tx2"/>
                </a:solidFill>
              </a:rPr>
              <a:t> not </a:t>
            </a:r>
            <a:r>
              <a:rPr lang="en-US" sz="2000" dirty="0" err="1">
                <a:solidFill>
                  <a:schemeClr val="tx2"/>
                </a:solidFill>
              </a:rPr>
              <a:t>defeteri</a:t>
            </a:r>
            <a:r>
              <a:rPr lang="en-US" sz="2000" dirty="0">
                <a:solidFill>
                  <a:schemeClr val="tx2"/>
                </a:solidFill>
              </a:rPr>
              <a:t> </a:t>
            </a:r>
            <a:r>
              <a:rPr lang="en-US" sz="2000" dirty="0" err="1">
                <a:solidFill>
                  <a:schemeClr val="tx2"/>
                </a:solidFill>
              </a:rPr>
              <a:t>üzerinde</a:t>
            </a:r>
            <a:r>
              <a:rPr lang="en-US" sz="2000" dirty="0">
                <a:solidFill>
                  <a:schemeClr val="tx2"/>
                </a:solidFill>
              </a:rPr>
              <a:t> </a:t>
            </a:r>
            <a:r>
              <a:rPr lang="en-US" sz="2000" dirty="0" err="1">
                <a:solidFill>
                  <a:schemeClr val="tx2"/>
                </a:solidFill>
              </a:rPr>
              <a:t>tek</a:t>
            </a:r>
            <a:r>
              <a:rPr lang="en-US" sz="2000" dirty="0">
                <a:solidFill>
                  <a:schemeClr val="tx2"/>
                </a:solidFill>
              </a:rPr>
              <a:t> </a:t>
            </a:r>
            <a:r>
              <a:rPr lang="en-US" sz="2000" dirty="0" err="1">
                <a:solidFill>
                  <a:schemeClr val="tx2"/>
                </a:solidFill>
              </a:rPr>
              <a:t>renkli</a:t>
            </a:r>
            <a:r>
              <a:rPr lang="en-US" sz="2000" dirty="0">
                <a:solidFill>
                  <a:schemeClr val="tx2"/>
                </a:solidFill>
              </a:rPr>
              <a:t> sponsor </a:t>
            </a:r>
            <a:r>
              <a:rPr lang="en-US" sz="2000" dirty="0" err="1">
                <a:solidFill>
                  <a:schemeClr val="tx2"/>
                </a:solidFill>
              </a:rPr>
              <a:t>logosu</a:t>
            </a:r>
            <a:endParaRPr lang="tr-TR" sz="2000" dirty="0">
              <a:solidFill>
                <a:schemeClr val="tx2"/>
              </a:solidFill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1261329" y="3605721"/>
            <a:ext cx="777686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000" dirty="0">
                <a:solidFill>
                  <a:schemeClr val="tx2"/>
                </a:solidFill>
              </a:rPr>
              <a:t>4</a:t>
            </a:r>
            <a:r>
              <a:rPr lang="tr-TR" sz="2000" dirty="0" smtClean="0">
                <a:solidFill>
                  <a:schemeClr val="tx2"/>
                </a:solidFill>
              </a:rPr>
              <a:t> </a:t>
            </a:r>
            <a:r>
              <a:rPr lang="tr-TR" sz="2000" dirty="0" err="1" smtClean="0">
                <a:solidFill>
                  <a:schemeClr val="tx2"/>
                </a:solidFill>
              </a:rPr>
              <a:t>sqm</a:t>
            </a:r>
            <a:r>
              <a:rPr lang="tr-TR" sz="2000" dirty="0" smtClean="0">
                <a:solidFill>
                  <a:schemeClr val="tx2"/>
                </a:solidFill>
              </a:rPr>
              <a:t> </a:t>
            </a:r>
            <a:r>
              <a:rPr lang="tr-TR" sz="2000" dirty="0" err="1" smtClean="0">
                <a:solidFill>
                  <a:schemeClr val="tx2"/>
                </a:solidFill>
              </a:rPr>
              <a:t>stand</a:t>
            </a:r>
            <a:r>
              <a:rPr lang="tr-TR" sz="2000" dirty="0" smtClean="0">
                <a:solidFill>
                  <a:schemeClr val="tx2"/>
                </a:solidFill>
              </a:rPr>
              <a:t> alanı	</a:t>
            </a:r>
            <a:endParaRPr lang="en-US" sz="2000" dirty="0">
              <a:solidFill>
                <a:schemeClr val="tx2"/>
              </a:solidFill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7258981" y="3917539"/>
            <a:ext cx="88357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2.500 €</a:t>
            </a:r>
          </a:p>
          <a:p>
            <a:endParaRPr lang="tr-TR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30" name="Straight Connector 4"/>
          <p:cNvCxnSpPr/>
          <p:nvPr/>
        </p:nvCxnSpPr>
        <p:spPr>
          <a:xfrm>
            <a:off x="1403648" y="6079724"/>
            <a:ext cx="7272808" cy="0"/>
          </a:xfrm>
          <a:prstGeom prst="line">
            <a:avLst/>
          </a:prstGeom>
          <a:ln w="5715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1"/>
          <p:cNvSpPr txBox="1"/>
          <p:nvPr/>
        </p:nvSpPr>
        <p:spPr>
          <a:xfrm>
            <a:off x="762507" y="4134577"/>
            <a:ext cx="377745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200" b="1" u="sng" dirty="0" err="1" smtClean="0">
                <a:solidFill>
                  <a:schemeClr val="tx2"/>
                </a:solidFill>
              </a:rPr>
              <a:t>Stand</a:t>
            </a:r>
            <a:r>
              <a:rPr lang="tr-TR" sz="2200" b="1" u="sng" dirty="0" smtClean="0">
                <a:solidFill>
                  <a:schemeClr val="tx2"/>
                </a:solidFill>
              </a:rPr>
              <a:t> açma</a:t>
            </a:r>
            <a:endParaRPr lang="tr-TR" sz="2200" b="1" u="sng" dirty="0">
              <a:solidFill>
                <a:schemeClr val="tx2"/>
              </a:solidFill>
            </a:endParaRPr>
          </a:p>
        </p:txBody>
      </p:sp>
      <p:sp>
        <p:nvSpPr>
          <p:cNvPr id="32" name="Dikdörtgen 31"/>
          <p:cNvSpPr/>
          <p:nvPr/>
        </p:nvSpPr>
        <p:spPr>
          <a:xfrm>
            <a:off x="1260936" y="4776670"/>
            <a:ext cx="777686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000" dirty="0">
                <a:solidFill>
                  <a:schemeClr val="tx2"/>
                </a:solidFill>
              </a:rPr>
              <a:t>2 </a:t>
            </a:r>
            <a:r>
              <a:rPr lang="tr-TR" sz="2000" dirty="0" err="1">
                <a:solidFill>
                  <a:schemeClr val="tx2"/>
                </a:solidFill>
              </a:rPr>
              <a:t>sqm</a:t>
            </a:r>
            <a:r>
              <a:rPr lang="tr-TR" sz="2000" dirty="0">
                <a:solidFill>
                  <a:schemeClr val="tx2"/>
                </a:solidFill>
              </a:rPr>
              <a:t> </a:t>
            </a:r>
            <a:r>
              <a:rPr lang="tr-TR" sz="2000" dirty="0" err="1">
                <a:solidFill>
                  <a:schemeClr val="tx2"/>
                </a:solidFill>
              </a:rPr>
              <a:t>stand</a:t>
            </a:r>
            <a:r>
              <a:rPr lang="tr-TR" sz="2000" dirty="0">
                <a:solidFill>
                  <a:schemeClr val="tx2"/>
                </a:solidFill>
              </a:rPr>
              <a:t> alanı	</a:t>
            </a:r>
            <a:endParaRPr lang="en-US" sz="2000" dirty="0">
              <a:solidFill>
                <a:schemeClr val="tx2"/>
              </a:solidFill>
            </a:endParaRPr>
          </a:p>
        </p:txBody>
      </p:sp>
      <p:sp>
        <p:nvSpPr>
          <p:cNvPr id="33" name="Dikdörtgen 32"/>
          <p:cNvSpPr/>
          <p:nvPr/>
        </p:nvSpPr>
        <p:spPr>
          <a:xfrm>
            <a:off x="7289775" y="5085654"/>
            <a:ext cx="88357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1.500 €</a:t>
            </a:r>
          </a:p>
          <a:p>
            <a:endParaRPr lang="tr-TR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7258980" y="2638241"/>
            <a:ext cx="8835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1.250 €</a:t>
            </a:r>
            <a:endParaRPr lang="tr-TR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006845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1403648" y="6079724"/>
            <a:ext cx="7272808" cy="0"/>
          </a:xfrm>
          <a:prstGeom prst="line">
            <a:avLst/>
          </a:prstGeom>
          <a:ln w="5715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5759624" y="4667944"/>
            <a:ext cx="67687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rgbClr val="637052"/>
                </a:solidFill>
              </a:rPr>
              <a:t>Teşekkürler...</a:t>
            </a:r>
            <a:endParaRPr lang="tr-TR" sz="2400" b="1" dirty="0">
              <a:solidFill>
                <a:srgbClr val="637052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22542" y="856510"/>
            <a:ext cx="7089818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b="1" u="sng" dirty="0" smtClean="0">
                <a:solidFill>
                  <a:srgbClr val="637052"/>
                </a:solidFill>
              </a:rPr>
              <a:t>İLETİŞİM:</a:t>
            </a:r>
            <a:endParaRPr lang="tr-TR" sz="2000" b="1" u="sng" dirty="0">
              <a:solidFill>
                <a:srgbClr val="637052"/>
              </a:solidFill>
            </a:endParaRPr>
          </a:p>
          <a:p>
            <a:endParaRPr lang="tr-TR" sz="2000" b="1" dirty="0" smtClean="0">
              <a:solidFill>
                <a:srgbClr val="637052"/>
              </a:solidFill>
            </a:endParaRPr>
          </a:p>
          <a:p>
            <a:r>
              <a:rPr lang="tr-TR" sz="2000" b="1" dirty="0" smtClean="0">
                <a:solidFill>
                  <a:srgbClr val="637052"/>
                </a:solidFill>
              </a:rPr>
              <a:t>Ganimet GENÇ</a:t>
            </a:r>
            <a:endParaRPr lang="tr-TR" sz="2000" b="1" dirty="0">
              <a:solidFill>
                <a:srgbClr val="637052"/>
              </a:solidFill>
            </a:endParaRPr>
          </a:p>
          <a:p>
            <a:r>
              <a:rPr lang="tr-TR" sz="2000" b="1" dirty="0" smtClean="0">
                <a:solidFill>
                  <a:srgbClr val="637052"/>
                </a:solidFill>
              </a:rPr>
              <a:t>Ganimet.genc@kaucukdernegi.org.tr</a:t>
            </a:r>
          </a:p>
          <a:p>
            <a:endParaRPr lang="tr-TR" sz="2000" b="1" dirty="0">
              <a:solidFill>
                <a:srgbClr val="637052"/>
              </a:solidFill>
            </a:endParaRPr>
          </a:p>
          <a:p>
            <a:r>
              <a:rPr lang="tr-TR" sz="2000" b="1" dirty="0">
                <a:solidFill>
                  <a:srgbClr val="637052"/>
                </a:solidFill>
              </a:rPr>
              <a:t>Nalan Kibar</a:t>
            </a:r>
          </a:p>
          <a:p>
            <a:r>
              <a:rPr lang="tr-TR" sz="2000" b="1" dirty="0" smtClean="0">
                <a:solidFill>
                  <a:srgbClr val="637052"/>
                </a:solidFill>
              </a:rPr>
              <a:t>nalan.kibar@kaucukdernegi.org.tr</a:t>
            </a:r>
          </a:p>
          <a:p>
            <a:endParaRPr lang="tr-TR" sz="2000" b="1" dirty="0">
              <a:solidFill>
                <a:srgbClr val="637052"/>
              </a:solidFill>
            </a:endParaRPr>
          </a:p>
          <a:p>
            <a:r>
              <a:rPr lang="tr-TR" sz="2000" dirty="0">
                <a:hlinkClick r:id="rId2"/>
              </a:rPr>
              <a:t>info@kaucukdernegi.org.tr</a:t>
            </a:r>
            <a:r>
              <a:rPr lang="tr-TR" sz="2000" dirty="0"/>
              <a:t/>
            </a:r>
            <a:br>
              <a:rPr lang="tr-TR" sz="2000" dirty="0"/>
            </a:br>
            <a:endParaRPr lang="tr-TR" sz="2000" dirty="0" smtClean="0"/>
          </a:p>
          <a:p>
            <a:endParaRPr lang="tr-TR" sz="2000" b="1" dirty="0">
              <a:solidFill>
                <a:srgbClr val="637052"/>
              </a:solidFill>
            </a:endParaRPr>
          </a:p>
          <a:p>
            <a:endParaRPr lang="tr-TR" sz="2000" b="1" dirty="0" smtClean="0">
              <a:solidFill>
                <a:srgbClr val="637052"/>
              </a:solidFill>
            </a:endParaRPr>
          </a:p>
          <a:p>
            <a:r>
              <a:rPr lang="tr-TR" sz="2000" b="1" dirty="0" smtClean="0">
                <a:solidFill>
                  <a:srgbClr val="637052"/>
                </a:solidFill>
              </a:rPr>
              <a:t>Tel: 212 3204167 – 320 6349</a:t>
            </a:r>
          </a:p>
          <a:p>
            <a:endParaRPr lang="tr-TR" sz="2000" b="1" u="sng" dirty="0">
              <a:solidFill>
                <a:srgbClr val="637052"/>
              </a:solidFill>
            </a:endParaRPr>
          </a:p>
          <a:p>
            <a:endParaRPr lang="tr-TR" sz="2000" b="1" u="sng" dirty="0">
              <a:solidFill>
                <a:srgbClr val="637052"/>
              </a:solidFill>
            </a:endParaRPr>
          </a:p>
        </p:txBody>
      </p:sp>
      <p:pic>
        <p:nvPicPr>
          <p:cNvPr id="8" name="Resim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840" t="8420" r="29840" b="34880"/>
          <a:stretch/>
        </p:blipFill>
        <p:spPr>
          <a:xfrm>
            <a:off x="179512" y="5801518"/>
            <a:ext cx="1232932" cy="1155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915268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506542" y="447776"/>
            <a:ext cx="601641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RUBBER</a:t>
            </a:r>
            <a:r>
              <a:rPr lang="tr-TR" sz="40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</a:t>
            </a:r>
            <a:r>
              <a:rPr lang="tr-TR" sz="4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’18 ISTANBUL </a:t>
            </a:r>
            <a:endParaRPr lang="tr-TR" sz="40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530979" y="2612473"/>
            <a:ext cx="9100046" cy="16466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itchFamily="34" charset="0"/>
              <a:buChar char="•"/>
            </a:pPr>
            <a:r>
              <a:rPr lang="tr-TR" sz="2000" dirty="0">
                <a:solidFill>
                  <a:schemeClr val="tx2"/>
                </a:solidFill>
              </a:rPr>
              <a:t>Sektörün Üniversite, Sanayi, Kamu gibi tüm paydaşlarının bir araya </a:t>
            </a:r>
            <a:r>
              <a:rPr lang="tr-TR" sz="2000" dirty="0" smtClean="0">
                <a:solidFill>
                  <a:schemeClr val="tx2"/>
                </a:solidFill>
              </a:rPr>
              <a:t>geldiği,</a:t>
            </a:r>
            <a:endParaRPr lang="tr-TR" sz="2000" dirty="0">
              <a:solidFill>
                <a:schemeClr val="tx2"/>
              </a:solidFill>
            </a:endParaRPr>
          </a:p>
          <a:p>
            <a:pPr marL="342900" indent="-342900">
              <a:buFont typeface="Arial" pitchFamily="34" charset="0"/>
              <a:buChar char="•"/>
            </a:pPr>
            <a:endParaRPr lang="tr-TR" sz="700" dirty="0">
              <a:solidFill>
                <a:schemeClr val="tx2"/>
              </a:solidFill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tr-TR" sz="2000" dirty="0" smtClean="0">
                <a:solidFill>
                  <a:schemeClr val="tx2"/>
                </a:solidFill>
              </a:rPr>
              <a:t>300+ </a:t>
            </a:r>
            <a:r>
              <a:rPr lang="tr-TR" sz="2000" dirty="0">
                <a:solidFill>
                  <a:schemeClr val="tx2"/>
                </a:solidFill>
              </a:rPr>
              <a:t>kişinin katılımcı olarak yer </a:t>
            </a:r>
            <a:r>
              <a:rPr lang="tr-TR" sz="2000" dirty="0" smtClean="0">
                <a:solidFill>
                  <a:schemeClr val="tx2"/>
                </a:solidFill>
              </a:rPr>
              <a:t>aldığı,</a:t>
            </a:r>
            <a:endParaRPr lang="tr-TR" sz="2000" dirty="0">
              <a:solidFill>
                <a:schemeClr val="tx2"/>
              </a:solidFill>
            </a:endParaRPr>
          </a:p>
          <a:p>
            <a:pPr marL="342900" indent="-342900">
              <a:buFont typeface="Arial" pitchFamily="34" charset="0"/>
              <a:buChar char="•"/>
            </a:pPr>
            <a:endParaRPr lang="tr-TR" sz="700" dirty="0">
              <a:solidFill>
                <a:schemeClr val="tx2"/>
              </a:solidFill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tr-TR" sz="2000" dirty="0">
                <a:solidFill>
                  <a:schemeClr val="tx2"/>
                </a:solidFill>
              </a:rPr>
              <a:t>Bilim Kurulu tarafından incelenen 20 farklı sunumun yer </a:t>
            </a:r>
            <a:r>
              <a:rPr lang="tr-TR" sz="2000" dirty="0" smtClean="0">
                <a:solidFill>
                  <a:schemeClr val="tx2"/>
                </a:solidFill>
              </a:rPr>
              <a:t>alacağı,</a:t>
            </a:r>
            <a:endParaRPr lang="tr-TR" sz="2000" dirty="0">
              <a:solidFill>
                <a:schemeClr val="tx2"/>
              </a:solidFill>
            </a:endParaRPr>
          </a:p>
          <a:p>
            <a:pPr marL="342900" indent="-342900">
              <a:buFont typeface="Arial" pitchFamily="34" charset="0"/>
              <a:buChar char="•"/>
            </a:pPr>
            <a:endParaRPr lang="tr-TR" sz="700" dirty="0">
              <a:solidFill>
                <a:schemeClr val="tx2"/>
              </a:solidFill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tr-TR" sz="2000" dirty="0" smtClean="0">
                <a:solidFill>
                  <a:schemeClr val="tx2"/>
                </a:solidFill>
              </a:rPr>
              <a:t>Her yıl  </a:t>
            </a:r>
            <a:r>
              <a:rPr lang="tr-TR" sz="2000" dirty="0">
                <a:solidFill>
                  <a:schemeClr val="tx2"/>
                </a:solidFill>
              </a:rPr>
              <a:t>düzenlenen sektörün tek </a:t>
            </a:r>
            <a:r>
              <a:rPr lang="tr-TR" sz="20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BİLİMSEL KONGRE</a:t>
            </a:r>
            <a:r>
              <a:rPr lang="tr-TR" sz="2000" dirty="0">
                <a:solidFill>
                  <a:schemeClr val="tx2"/>
                </a:solidFill>
              </a:rPr>
              <a:t>’si.</a:t>
            </a:r>
          </a:p>
        </p:txBody>
      </p:sp>
      <p:sp>
        <p:nvSpPr>
          <p:cNvPr id="8" name="Metin kutusu 7"/>
          <p:cNvSpPr txBox="1"/>
          <p:nvPr/>
        </p:nvSpPr>
        <p:spPr>
          <a:xfrm>
            <a:off x="6156176" y="5809212"/>
            <a:ext cx="47525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www.rubbercon2018.org</a:t>
            </a:r>
          </a:p>
        </p:txBody>
      </p:sp>
      <p:pic>
        <p:nvPicPr>
          <p:cNvPr id="10" name="Resim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7102" y="235112"/>
            <a:ext cx="1444481" cy="842614"/>
          </a:xfrm>
          <a:prstGeom prst="rect">
            <a:avLst/>
          </a:prstGeom>
        </p:spPr>
      </p:pic>
      <p:sp>
        <p:nvSpPr>
          <p:cNvPr id="11" name="Dikdörtgen 10"/>
          <p:cNvSpPr/>
          <p:nvPr/>
        </p:nvSpPr>
        <p:spPr>
          <a:xfrm>
            <a:off x="899592" y="1341723"/>
            <a:ext cx="716650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tr-TR" sz="30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STRUCTURE – COMPOSITION – PROPERTY </a:t>
            </a:r>
          </a:p>
          <a:p>
            <a:pPr algn="ctr"/>
            <a:r>
              <a:rPr lang="tr-TR" sz="30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Relationship in Rubber Based Materials </a:t>
            </a:r>
          </a:p>
        </p:txBody>
      </p:sp>
      <p:pic>
        <p:nvPicPr>
          <p:cNvPr id="14" name="Resim 1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840" t="8420" r="29840" b="34880"/>
          <a:stretch/>
        </p:blipFill>
        <p:spPr>
          <a:xfrm>
            <a:off x="179512" y="5801518"/>
            <a:ext cx="1232932" cy="1155874"/>
          </a:xfrm>
          <a:prstGeom prst="rect">
            <a:avLst/>
          </a:prstGeom>
        </p:spPr>
      </p:pic>
      <p:sp>
        <p:nvSpPr>
          <p:cNvPr id="18" name="TextBox 2"/>
          <p:cNvSpPr txBox="1"/>
          <p:nvPr/>
        </p:nvSpPr>
        <p:spPr>
          <a:xfrm>
            <a:off x="628556" y="4547329"/>
            <a:ext cx="5262972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7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Tarih: 10-11 Mayıs </a:t>
            </a:r>
            <a:r>
              <a:rPr lang="tr-TR" sz="27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2018</a:t>
            </a:r>
          </a:p>
          <a:p>
            <a:endParaRPr lang="tr-TR" sz="2500" dirty="0">
              <a:solidFill>
                <a:schemeClr val="tx2"/>
              </a:solidFill>
            </a:endParaRPr>
          </a:p>
          <a:p>
            <a:pPr marL="800100" lvl="1" indent="-342900">
              <a:buFont typeface="Arial" pitchFamily="34" charset="0"/>
              <a:buChar char="•"/>
            </a:pPr>
            <a:endParaRPr lang="tr-TR" sz="2500" dirty="0">
              <a:solidFill>
                <a:schemeClr val="tx2"/>
              </a:solidFill>
            </a:endParaRPr>
          </a:p>
          <a:p>
            <a:pPr lvl="1"/>
            <a:endParaRPr lang="tr-TR" sz="2500" dirty="0" smtClean="0">
              <a:solidFill>
                <a:schemeClr val="tx2"/>
              </a:solidFill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812974" y="5181753"/>
            <a:ext cx="5724128" cy="8156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7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Yer: InterContinental Istanbul</a:t>
            </a:r>
            <a:endParaRPr lang="tr-TR" sz="2700" dirty="0">
              <a:solidFill>
                <a:schemeClr val="tx2"/>
              </a:solidFill>
            </a:endParaRPr>
          </a:p>
          <a:p>
            <a:pPr lvl="1"/>
            <a:endParaRPr lang="tr-TR" sz="20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7390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1403648" y="6079724"/>
            <a:ext cx="7272808" cy="0"/>
          </a:xfrm>
          <a:prstGeom prst="line">
            <a:avLst/>
          </a:prstGeom>
          <a:ln w="5715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2609782" y="303039"/>
            <a:ext cx="486054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600" b="1" dirty="0" smtClean="0">
                <a:solidFill>
                  <a:schemeClr val="tx2"/>
                </a:solidFill>
              </a:rPr>
              <a:t>SPONSORLUK FIRSATLARI</a:t>
            </a:r>
            <a:endParaRPr lang="tr-TR" sz="2600" b="1" dirty="0">
              <a:solidFill>
                <a:schemeClr val="tx2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30223" y="1278555"/>
            <a:ext cx="377745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200" b="1" u="sng" dirty="0">
                <a:solidFill>
                  <a:schemeClr val="tx2"/>
                </a:solidFill>
              </a:rPr>
              <a:t>Ana Sponsor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01105" y="1670560"/>
            <a:ext cx="8241946" cy="3816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itchFamily="34" charset="0"/>
              <a:buChar char="•"/>
            </a:pPr>
            <a:r>
              <a:rPr lang="en-US" sz="2000" dirty="0" err="1">
                <a:solidFill>
                  <a:schemeClr val="tx2"/>
                </a:solidFill>
              </a:rPr>
              <a:t>Kongre</a:t>
            </a:r>
            <a:r>
              <a:rPr lang="en-US" sz="2000" dirty="0">
                <a:solidFill>
                  <a:schemeClr val="tx2"/>
                </a:solidFill>
              </a:rPr>
              <a:t> </a:t>
            </a:r>
            <a:r>
              <a:rPr lang="en-US" sz="2000" dirty="0" err="1">
                <a:solidFill>
                  <a:schemeClr val="tx2"/>
                </a:solidFill>
              </a:rPr>
              <a:t>ilan</a:t>
            </a:r>
            <a:r>
              <a:rPr lang="en-US" sz="2000" dirty="0">
                <a:solidFill>
                  <a:schemeClr val="tx2"/>
                </a:solidFill>
              </a:rPr>
              <a:t> </a:t>
            </a:r>
            <a:r>
              <a:rPr lang="en-US" sz="2000" dirty="0" err="1">
                <a:solidFill>
                  <a:schemeClr val="tx2"/>
                </a:solidFill>
              </a:rPr>
              <a:t>ve</a:t>
            </a:r>
            <a:r>
              <a:rPr lang="en-US" sz="2000" dirty="0">
                <a:solidFill>
                  <a:schemeClr val="tx2"/>
                </a:solidFill>
              </a:rPr>
              <a:t> </a:t>
            </a:r>
            <a:r>
              <a:rPr lang="en-US" sz="2000" dirty="0" err="1">
                <a:solidFill>
                  <a:schemeClr val="tx2"/>
                </a:solidFill>
              </a:rPr>
              <a:t>duyurularında</a:t>
            </a:r>
            <a:r>
              <a:rPr lang="en-US" sz="2000" dirty="0">
                <a:solidFill>
                  <a:schemeClr val="tx2"/>
                </a:solidFill>
              </a:rPr>
              <a:t> </a:t>
            </a:r>
            <a:r>
              <a:rPr lang="en-US" sz="2000" dirty="0" err="1">
                <a:solidFill>
                  <a:schemeClr val="tx2"/>
                </a:solidFill>
              </a:rPr>
              <a:t>şirket</a:t>
            </a:r>
            <a:r>
              <a:rPr lang="en-US" sz="2000" dirty="0">
                <a:solidFill>
                  <a:schemeClr val="tx2"/>
                </a:solidFill>
              </a:rPr>
              <a:t> logo </a:t>
            </a:r>
            <a:r>
              <a:rPr lang="en-US" sz="2000" dirty="0" err="1">
                <a:solidFill>
                  <a:schemeClr val="tx2"/>
                </a:solidFill>
              </a:rPr>
              <a:t>ve</a:t>
            </a:r>
            <a:r>
              <a:rPr lang="en-US" sz="2000" dirty="0">
                <a:solidFill>
                  <a:schemeClr val="tx2"/>
                </a:solidFill>
              </a:rPr>
              <a:t> </a:t>
            </a:r>
            <a:r>
              <a:rPr lang="en-US" sz="2000" dirty="0" err="1">
                <a:solidFill>
                  <a:schemeClr val="tx2"/>
                </a:solidFill>
              </a:rPr>
              <a:t>ismi</a:t>
            </a:r>
            <a:r>
              <a:rPr lang="en-US" sz="2000" dirty="0">
                <a:solidFill>
                  <a:schemeClr val="tx2"/>
                </a:solidFill>
              </a:rPr>
              <a:t> </a:t>
            </a:r>
            <a:r>
              <a:rPr lang="en-US" sz="2000" dirty="0" err="1">
                <a:solidFill>
                  <a:schemeClr val="tx2"/>
                </a:solidFill>
              </a:rPr>
              <a:t>isim</a:t>
            </a:r>
            <a:r>
              <a:rPr lang="en-US" sz="2000" dirty="0">
                <a:solidFill>
                  <a:schemeClr val="tx2"/>
                </a:solidFill>
              </a:rPr>
              <a:t> </a:t>
            </a:r>
            <a:r>
              <a:rPr lang="en-US" sz="2000" dirty="0" err="1">
                <a:solidFill>
                  <a:schemeClr val="tx2"/>
                </a:solidFill>
              </a:rPr>
              <a:t>ana</a:t>
            </a:r>
            <a:r>
              <a:rPr lang="en-US" sz="2000" dirty="0">
                <a:solidFill>
                  <a:schemeClr val="tx2"/>
                </a:solidFill>
              </a:rPr>
              <a:t> sponsor </a:t>
            </a:r>
            <a:r>
              <a:rPr lang="en-US" sz="2000" dirty="0" err="1">
                <a:solidFill>
                  <a:schemeClr val="tx2"/>
                </a:solidFill>
              </a:rPr>
              <a:t>olarak</a:t>
            </a:r>
            <a:r>
              <a:rPr lang="en-US" sz="2000" dirty="0">
                <a:solidFill>
                  <a:schemeClr val="tx2"/>
                </a:solidFill>
              </a:rPr>
              <a:t> </a:t>
            </a:r>
            <a:r>
              <a:rPr lang="en-US" sz="2000" dirty="0" err="1" smtClean="0">
                <a:solidFill>
                  <a:schemeClr val="tx2"/>
                </a:solidFill>
              </a:rPr>
              <a:t>geçecek</a:t>
            </a:r>
            <a:endParaRPr lang="tr-TR" sz="2000" dirty="0" smtClean="0">
              <a:solidFill>
                <a:schemeClr val="tx2"/>
              </a:solidFill>
            </a:endParaRPr>
          </a:p>
          <a:p>
            <a:pPr marL="342900" indent="-342900">
              <a:buFont typeface="Arial" pitchFamily="34" charset="0"/>
              <a:buChar char="•"/>
            </a:pPr>
            <a:endParaRPr lang="en-US" sz="700" dirty="0">
              <a:solidFill>
                <a:schemeClr val="tx2"/>
              </a:solidFill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en-US" sz="2000" dirty="0" err="1">
                <a:solidFill>
                  <a:schemeClr val="tx2"/>
                </a:solidFill>
              </a:rPr>
              <a:t>Kongrenin</a:t>
            </a:r>
            <a:r>
              <a:rPr lang="en-US" sz="2000" dirty="0">
                <a:solidFill>
                  <a:schemeClr val="tx2"/>
                </a:solidFill>
              </a:rPr>
              <a:t> </a:t>
            </a:r>
            <a:r>
              <a:rPr lang="en-US" sz="2000" dirty="0" err="1">
                <a:solidFill>
                  <a:schemeClr val="tx2"/>
                </a:solidFill>
              </a:rPr>
              <a:t>açılışında</a:t>
            </a:r>
            <a:r>
              <a:rPr lang="en-US" sz="2000" dirty="0">
                <a:solidFill>
                  <a:schemeClr val="tx2"/>
                </a:solidFill>
              </a:rPr>
              <a:t> Ana Sponsor </a:t>
            </a:r>
            <a:r>
              <a:rPr lang="en-US" sz="2000" dirty="0" err="1">
                <a:solidFill>
                  <a:schemeClr val="tx2"/>
                </a:solidFill>
              </a:rPr>
              <a:t>olarak</a:t>
            </a:r>
            <a:r>
              <a:rPr lang="en-US" sz="2000" dirty="0">
                <a:solidFill>
                  <a:schemeClr val="tx2"/>
                </a:solidFill>
              </a:rPr>
              <a:t> </a:t>
            </a:r>
            <a:r>
              <a:rPr lang="en-US" sz="2000" dirty="0" err="1">
                <a:solidFill>
                  <a:schemeClr val="tx2"/>
                </a:solidFill>
              </a:rPr>
              <a:t>sunulacak</a:t>
            </a:r>
            <a:r>
              <a:rPr lang="en-US" sz="2000" dirty="0">
                <a:solidFill>
                  <a:schemeClr val="tx2"/>
                </a:solidFill>
              </a:rPr>
              <a:t> </a:t>
            </a:r>
            <a:r>
              <a:rPr lang="en-US" sz="2000" dirty="0" err="1">
                <a:solidFill>
                  <a:schemeClr val="tx2"/>
                </a:solidFill>
              </a:rPr>
              <a:t>ve</a:t>
            </a:r>
            <a:r>
              <a:rPr lang="en-US" sz="2000" dirty="0">
                <a:solidFill>
                  <a:schemeClr val="tx2"/>
                </a:solidFill>
              </a:rPr>
              <a:t> </a:t>
            </a:r>
            <a:r>
              <a:rPr lang="en-US" sz="2000" dirty="0" err="1">
                <a:solidFill>
                  <a:schemeClr val="tx2"/>
                </a:solidFill>
              </a:rPr>
              <a:t>takdim</a:t>
            </a:r>
            <a:r>
              <a:rPr lang="en-US" sz="2000" dirty="0">
                <a:solidFill>
                  <a:schemeClr val="tx2"/>
                </a:solidFill>
              </a:rPr>
              <a:t> </a:t>
            </a:r>
            <a:r>
              <a:rPr lang="en-US" sz="2000" dirty="0" err="1" smtClean="0">
                <a:solidFill>
                  <a:schemeClr val="tx2"/>
                </a:solidFill>
              </a:rPr>
              <a:t>edilecek</a:t>
            </a:r>
            <a:endParaRPr lang="tr-TR" sz="2000" dirty="0" smtClean="0">
              <a:solidFill>
                <a:schemeClr val="tx2"/>
              </a:solidFill>
            </a:endParaRPr>
          </a:p>
          <a:p>
            <a:pPr marL="342900" indent="-342900">
              <a:buFont typeface="Arial" pitchFamily="34" charset="0"/>
              <a:buChar char="•"/>
            </a:pPr>
            <a:endParaRPr lang="en-US" sz="700" dirty="0">
              <a:solidFill>
                <a:schemeClr val="tx2"/>
              </a:solidFill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en-US" sz="2000" dirty="0">
                <a:solidFill>
                  <a:schemeClr val="tx2"/>
                </a:solidFill>
              </a:rPr>
              <a:t>Firma </a:t>
            </a:r>
            <a:r>
              <a:rPr lang="en-US" sz="2000" dirty="0" err="1">
                <a:solidFill>
                  <a:schemeClr val="tx2"/>
                </a:solidFill>
              </a:rPr>
              <a:t>logosu</a:t>
            </a:r>
            <a:r>
              <a:rPr lang="en-US" sz="2000" dirty="0">
                <a:solidFill>
                  <a:schemeClr val="tx2"/>
                </a:solidFill>
              </a:rPr>
              <a:t> program </a:t>
            </a:r>
            <a:r>
              <a:rPr lang="en-US" sz="2000" dirty="0" err="1">
                <a:solidFill>
                  <a:schemeClr val="tx2"/>
                </a:solidFill>
              </a:rPr>
              <a:t>kitabında</a:t>
            </a:r>
            <a:r>
              <a:rPr lang="en-US" sz="2000" dirty="0">
                <a:solidFill>
                  <a:schemeClr val="tx2"/>
                </a:solidFill>
              </a:rPr>
              <a:t> </a:t>
            </a:r>
            <a:r>
              <a:rPr lang="en-US" sz="2000" dirty="0" err="1">
                <a:solidFill>
                  <a:schemeClr val="tx2"/>
                </a:solidFill>
              </a:rPr>
              <a:t>yer</a:t>
            </a:r>
            <a:r>
              <a:rPr lang="en-US" sz="2000" dirty="0">
                <a:solidFill>
                  <a:schemeClr val="tx2"/>
                </a:solidFill>
              </a:rPr>
              <a:t> </a:t>
            </a:r>
            <a:r>
              <a:rPr lang="en-US" sz="2000" dirty="0" err="1">
                <a:solidFill>
                  <a:schemeClr val="tx2"/>
                </a:solidFill>
              </a:rPr>
              <a:t>alacak</a:t>
            </a:r>
            <a:r>
              <a:rPr lang="en-US" sz="2000" dirty="0">
                <a:solidFill>
                  <a:schemeClr val="tx2"/>
                </a:solidFill>
              </a:rPr>
              <a:t> </a:t>
            </a:r>
            <a:r>
              <a:rPr lang="en-US" sz="2000" dirty="0" err="1">
                <a:solidFill>
                  <a:schemeClr val="tx2"/>
                </a:solidFill>
              </a:rPr>
              <a:t>ve</a:t>
            </a:r>
            <a:r>
              <a:rPr lang="en-US" sz="2000" dirty="0">
                <a:solidFill>
                  <a:schemeClr val="tx2"/>
                </a:solidFill>
              </a:rPr>
              <a:t> </a:t>
            </a:r>
            <a:r>
              <a:rPr lang="en-US" sz="2000" dirty="0" err="1">
                <a:solidFill>
                  <a:schemeClr val="tx2"/>
                </a:solidFill>
              </a:rPr>
              <a:t>sponsorların</a:t>
            </a:r>
            <a:r>
              <a:rPr lang="en-US" sz="2000" dirty="0">
                <a:solidFill>
                  <a:schemeClr val="tx2"/>
                </a:solidFill>
              </a:rPr>
              <a:t> </a:t>
            </a:r>
            <a:r>
              <a:rPr lang="en-US" sz="2000" dirty="0" err="1">
                <a:solidFill>
                  <a:schemeClr val="tx2"/>
                </a:solidFill>
              </a:rPr>
              <a:t>en</a:t>
            </a:r>
            <a:r>
              <a:rPr lang="en-US" sz="2000" dirty="0">
                <a:solidFill>
                  <a:schemeClr val="tx2"/>
                </a:solidFill>
              </a:rPr>
              <a:t> </a:t>
            </a:r>
            <a:r>
              <a:rPr lang="en-US" sz="2000" dirty="0" err="1">
                <a:solidFill>
                  <a:schemeClr val="tx2"/>
                </a:solidFill>
              </a:rPr>
              <a:t>üstüne</a:t>
            </a:r>
            <a:r>
              <a:rPr lang="en-US" sz="2000" dirty="0">
                <a:solidFill>
                  <a:schemeClr val="tx2"/>
                </a:solidFill>
              </a:rPr>
              <a:t> </a:t>
            </a:r>
            <a:r>
              <a:rPr lang="en-US" sz="2000" dirty="0" err="1">
                <a:solidFill>
                  <a:schemeClr val="tx2"/>
                </a:solidFill>
              </a:rPr>
              <a:t>belirgin</a:t>
            </a:r>
            <a:r>
              <a:rPr lang="en-US" sz="2000" dirty="0">
                <a:solidFill>
                  <a:schemeClr val="tx2"/>
                </a:solidFill>
              </a:rPr>
              <a:t> </a:t>
            </a:r>
            <a:r>
              <a:rPr lang="en-US" sz="2000" dirty="0" err="1">
                <a:solidFill>
                  <a:schemeClr val="tx2"/>
                </a:solidFill>
              </a:rPr>
              <a:t>bir</a:t>
            </a:r>
            <a:r>
              <a:rPr lang="en-US" sz="2000" dirty="0">
                <a:solidFill>
                  <a:schemeClr val="tx2"/>
                </a:solidFill>
              </a:rPr>
              <a:t> </a:t>
            </a:r>
            <a:r>
              <a:rPr lang="en-US" sz="2000" dirty="0" err="1">
                <a:solidFill>
                  <a:schemeClr val="tx2"/>
                </a:solidFill>
              </a:rPr>
              <a:t>şekilde</a:t>
            </a:r>
            <a:r>
              <a:rPr lang="en-US" sz="2000" dirty="0">
                <a:solidFill>
                  <a:schemeClr val="tx2"/>
                </a:solidFill>
              </a:rPr>
              <a:t> </a:t>
            </a:r>
            <a:r>
              <a:rPr lang="en-US" sz="2000" dirty="0" err="1" smtClean="0">
                <a:solidFill>
                  <a:schemeClr val="tx2"/>
                </a:solidFill>
              </a:rPr>
              <a:t>yerleştirilecek</a:t>
            </a:r>
            <a:endParaRPr lang="tr-TR" sz="2000" dirty="0" smtClean="0">
              <a:solidFill>
                <a:schemeClr val="tx2"/>
              </a:solidFill>
            </a:endParaRPr>
          </a:p>
          <a:p>
            <a:pPr marL="342900" indent="-342900">
              <a:buFont typeface="Arial" pitchFamily="34" charset="0"/>
              <a:buChar char="•"/>
            </a:pPr>
            <a:endParaRPr lang="en-US" sz="700" dirty="0">
              <a:solidFill>
                <a:schemeClr val="tx2"/>
              </a:solidFill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en-US" sz="2000" dirty="0" err="1">
                <a:solidFill>
                  <a:schemeClr val="tx2"/>
                </a:solidFill>
              </a:rPr>
              <a:t>Tüm</a:t>
            </a:r>
            <a:r>
              <a:rPr lang="en-US" sz="2000" dirty="0">
                <a:solidFill>
                  <a:schemeClr val="tx2"/>
                </a:solidFill>
              </a:rPr>
              <a:t> basın </a:t>
            </a:r>
            <a:r>
              <a:rPr lang="en-US" sz="2000" dirty="0" err="1">
                <a:solidFill>
                  <a:schemeClr val="tx2"/>
                </a:solidFill>
              </a:rPr>
              <a:t>bültenlerinde</a:t>
            </a:r>
            <a:r>
              <a:rPr lang="en-US" sz="2000" dirty="0">
                <a:solidFill>
                  <a:schemeClr val="tx2"/>
                </a:solidFill>
              </a:rPr>
              <a:t> </a:t>
            </a:r>
            <a:r>
              <a:rPr lang="en-US" sz="2000" dirty="0" err="1">
                <a:solidFill>
                  <a:schemeClr val="tx2"/>
                </a:solidFill>
              </a:rPr>
              <a:t>ve</a:t>
            </a:r>
            <a:r>
              <a:rPr lang="en-US" sz="2000" dirty="0">
                <a:solidFill>
                  <a:schemeClr val="tx2"/>
                </a:solidFill>
              </a:rPr>
              <a:t> </a:t>
            </a:r>
            <a:r>
              <a:rPr lang="en-US" sz="2000" dirty="0" err="1">
                <a:solidFill>
                  <a:schemeClr val="tx2"/>
                </a:solidFill>
              </a:rPr>
              <a:t>basılı</a:t>
            </a:r>
            <a:r>
              <a:rPr lang="en-US" sz="2000" dirty="0">
                <a:solidFill>
                  <a:schemeClr val="tx2"/>
                </a:solidFill>
              </a:rPr>
              <a:t> </a:t>
            </a:r>
            <a:r>
              <a:rPr lang="en-US" sz="2000" dirty="0" err="1">
                <a:solidFill>
                  <a:schemeClr val="tx2"/>
                </a:solidFill>
              </a:rPr>
              <a:t>tanıtım</a:t>
            </a:r>
            <a:r>
              <a:rPr lang="en-US" sz="2000" dirty="0">
                <a:solidFill>
                  <a:schemeClr val="tx2"/>
                </a:solidFill>
              </a:rPr>
              <a:t> </a:t>
            </a:r>
            <a:r>
              <a:rPr lang="en-US" sz="2000" dirty="0" err="1">
                <a:solidFill>
                  <a:schemeClr val="tx2"/>
                </a:solidFill>
              </a:rPr>
              <a:t>materyallerinde</a:t>
            </a:r>
            <a:r>
              <a:rPr lang="en-US" sz="2000" dirty="0">
                <a:solidFill>
                  <a:schemeClr val="tx2"/>
                </a:solidFill>
              </a:rPr>
              <a:t> firma </a:t>
            </a:r>
            <a:r>
              <a:rPr lang="en-US" sz="2000" dirty="0" err="1">
                <a:solidFill>
                  <a:schemeClr val="tx2"/>
                </a:solidFill>
              </a:rPr>
              <a:t>görseli</a:t>
            </a:r>
            <a:r>
              <a:rPr lang="en-US" sz="2000" dirty="0">
                <a:solidFill>
                  <a:schemeClr val="tx2"/>
                </a:solidFill>
              </a:rPr>
              <a:t> </a:t>
            </a:r>
            <a:r>
              <a:rPr lang="en-US" sz="2000" dirty="0" err="1">
                <a:solidFill>
                  <a:schemeClr val="tx2"/>
                </a:solidFill>
              </a:rPr>
              <a:t>yer</a:t>
            </a:r>
            <a:r>
              <a:rPr lang="en-US" sz="2000" dirty="0">
                <a:solidFill>
                  <a:schemeClr val="tx2"/>
                </a:solidFill>
              </a:rPr>
              <a:t> </a:t>
            </a:r>
            <a:r>
              <a:rPr lang="en-US" sz="2000" dirty="0" err="1" smtClean="0">
                <a:solidFill>
                  <a:schemeClr val="tx2"/>
                </a:solidFill>
              </a:rPr>
              <a:t>alacak</a:t>
            </a:r>
            <a:endParaRPr lang="tr-TR" sz="2000" dirty="0" smtClean="0">
              <a:solidFill>
                <a:schemeClr val="tx2"/>
              </a:solidFill>
            </a:endParaRPr>
          </a:p>
          <a:p>
            <a:pPr marL="342900" indent="-342900">
              <a:buFont typeface="Arial" pitchFamily="34" charset="0"/>
              <a:buChar char="•"/>
            </a:pPr>
            <a:endParaRPr lang="en-US" sz="700" dirty="0">
              <a:solidFill>
                <a:schemeClr val="tx2"/>
              </a:solidFill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en-US" sz="2000" dirty="0" err="1" smtClean="0">
                <a:solidFill>
                  <a:schemeClr val="tx2"/>
                </a:solidFill>
              </a:rPr>
              <a:t>Kauçuk</a:t>
            </a:r>
            <a:r>
              <a:rPr lang="en-US" sz="2000" dirty="0" smtClean="0">
                <a:solidFill>
                  <a:schemeClr val="tx2"/>
                </a:solidFill>
              </a:rPr>
              <a:t> </a:t>
            </a:r>
            <a:r>
              <a:rPr lang="en-US" sz="2000" dirty="0" err="1">
                <a:solidFill>
                  <a:schemeClr val="tx2"/>
                </a:solidFill>
              </a:rPr>
              <a:t>Dergisinde</a:t>
            </a:r>
            <a:r>
              <a:rPr lang="en-US" sz="2000" dirty="0">
                <a:solidFill>
                  <a:schemeClr val="tx2"/>
                </a:solidFill>
              </a:rPr>
              <a:t> 4 </a:t>
            </a:r>
            <a:r>
              <a:rPr lang="en-US" sz="2000" dirty="0" err="1">
                <a:solidFill>
                  <a:schemeClr val="tx2"/>
                </a:solidFill>
              </a:rPr>
              <a:t>sayıda</a:t>
            </a:r>
            <a:r>
              <a:rPr lang="en-US" sz="2000" dirty="0">
                <a:solidFill>
                  <a:schemeClr val="tx2"/>
                </a:solidFill>
              </a:rPr>
              <a:t> 1 </a:t>
            </a:r>
            <a:r>
              <a:rPr lang="en-US" sz="2000" dirty="0" err="1">
                <a:solidFill>
                  <a:schemeClr val="tx2"/>
                </a:solidFill>
              </a:rPr>
              <a:t>sayfa</a:t>
            </a:r>
            <a:r>
              <a:rPr lang="en-US" sz="2000" dirty="0">
                <a:solidFill>
                  <a:schemeClr val="tx2"/>
                </a:solidFill>
              </a:rPr>
              <a:t> </a:t>
            </a:r>
            <a:r>
              <a:rPr lang="en-US" sz="2000" dirty="0" err="1">
                <a:solidFill>
                  <a:schemeClr val="tx2"/>
                </a:solidFill>
              </a:rPr>
              <a:t>ilan</a:t>
            </a:r>
            <a:r>
              <a:rPr lang="en-US" sz="2000" dirty="0">
                <a:solidFill>
                  <a:schemeClr val="tx2"/>
                </a:solidFill>
              </a:rPr>
              <a:t> </a:t>
            </a:r>
            <a:r>
              <a:rPr lang="en-US" sz="2000" dirty="0" err="1" smtClean="0">
                <a:solidFill>
                  <a:schemeClr val="tx2"/>
                </a:solidFill>
              </a:rPr>
              <a:t>yayınlanacak</a:t>
            </a:r>
            <a:endParaRPr lang="tr-TR" sz="2000" dirty="0" smtClean="0">
              <a:solidFill>
                <a:schemeClr val="tx2"/>
              </a:solidFill>
            </a:endParaRPr>
          </a:p>
          <a:p>
            <a:pPr marL="342900" indent="-342900">
              <a:buFont typeface="Arial" pitchFamily="34" charset="0"/>
              <a:buChar char="•"/>
            </a:pPr>
            <a:endParaRPr lang="en-US" sz="700" dirty="0">
              <a:solidFill>
                <a:schemeClr val="tx2"/>
              </a:solidFill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en-US" sz="2000" dirty="0" err="1">
                <a:solidFill>
                  <a:schemeClr val="tx2"/>
                </a:solidFill>
              </a:rPr>
              <a:t>Kongrenin</a:t>
            </a:r>
            <a:r>
              <a:rPr lang="en-US" sz="2000" dirty="0">
                <a:solidFill>
                  <a:schemeClr val="tx2"/>
                </a:solidFill>
              </a:rPr>
              <a:t> </a:t>
            </a:r>
            <a:r>
              <a:rPr lang="en-US" sz="2000" dirty="0" err="1">
                <a:solidFill>
                  <a:schemeClr val="tx2"/>
                </a:solidFill>
              </a:rPr>
              <a:t>resmi</a:t>
            </a:r>
            <a:r>
              <a:rPr lang="en-US" sz="2000" dirty="0">
                <a:solidFill>
                  <a:schemeClr val="tx2"/>
                </a:solidFill>
              </a:rPr>
              <a:t> </a:t>
            </a:r>
            <a:r>
              <a:rPr lang="en-US" sz="2000" dirty="0" err="1">
                <a:solidFill>
                  <a:schemeClr val="tx2"/>
                </a:solidFill>
              </a:rPr>
              <a:t>sitesinde</a:t>
            </a:r>
            <a:r>
              <a:rPr lang="en-US" sz="2000" dirty="0">
                <a:solidFill>
                  <a:schemeClr val="tx2"/>
                </a:solidFill>
              </a:rPr>
              <a:t> </a:t>
            </a:r>
            <a:r>
              <a:rPr lang="en-US" sz="2000" dirty="0" err="1">
                <a:solidFill>
                  <a:schemeClr val="tx2"/>
                </a:solidFill>
              </a:rPr>
              <a:t>teşekkür</a:t>
            </a:r>
            <a:r>
              <a:rPr lang="en-US" sz="2000" dirty="0">
                <a:solidFill>
                  <a:schemeClr val="tx2"/>
                </a:solidFill>
              </a:rPr>
              <a:t> </a:t>
            </a:r>
            <a:endParaRPr lang="tr-TR" sz="2000" dirty="0" smtClean="0">
              <a:solidFill>
                <a:schemeClr val="tx2"/>
              </a:solidFill>
            </a:endParaRPr>
          </a:p>
          <a:p>
            <a:pPr marL="342900" indent="-342900">
              <a:buFont typeface="Arial" pitchFamily="34" charset="0"/>
              <a:buChar char="•"/>
            </a:pPr>
            <a:endParaRPr lang="tr-TR" sz="700" dirty="0" smtClean="0">
              <a:solidFill>
                <a:schemeClr val="tx2"/>
              </a:solidFill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tr-TR" sz="2000" dirty="0" smtClean="0">
                <a:solidFill>
                  <a:schemeClr val="tx2"/>
                </a:solidFill>
              </a:rPr>
              <a:t>6 kişinin Kongreye ücretsiz katılımı</a:t>
            </a:r>
            <a:endParaRPr lang="en-US" sz="2000" dirty="0">
              <a:solidFill>
                <a:schemeClr val="tx2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424326" y="5238006"/>
            <a:ext cx="273630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25.000 €</a:t>
            </a:r>
          </a:p>
          <a:p>
            <a:r>
              <a:rPr lang="tr-TR" sz="32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</p:txBody>
      </p:sp>
      <p:pic>
        <p:nvPicPr>
          <p:cNvPr id="8" name="Resim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840" t="8420" r="29840" b="34880"/>
          <a:stretch/>
        </p:blipFill>
        <p:spPr>
          <a:xfrm>
            <a:off x="179512" y="5801518"/>
            <a:ext cx="1232932" cy="1155874"/>
          </a:xfrm>
          <a:prstGeom prst="rect">
            <a:avLst/>
          </a:prstGeom>
        </p:spPr>
      </p:pic>
      <p:pic>
        <p:nvPicPr>
          <p:cNvPr id="7" name="Resim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0797" y="29612"/>
            <a:ext cx="1743203" cy="17432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3759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1403648" y="6079724"/>
            <a:ext cx="7272808" cy="0"/>
          </a:xfrm>
          <a:prstGeom prst="line">
            <a:avLst/>
          </a:prstGeom>
          <a:ln w="5715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467544" y="1092041"/>
            <a:ext cx="377745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200" b="1" u="sng" dirty="0">
                <a:solidFill>
                  <a:schemeClr val="tx2"/>
                </a:solidFill>
              </a:rPr>
              <a:t>Altın Sponsor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22542" y="1881108"/>
            <a:ext cx="7305842" cy="2369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itchFamily="34" charset="0"/>
              <a:buChar char="•"/>
            </a:pPr>
            <a:r>
              <a:rPr lang="tr-TR" sz="2000" dirty="0">
                <a:solidFill>
                  <a:schemeClr val="tx2"/>
                </a:solidFill>
              </a:rPr>
              <a:t>Kongre ilan ve duyurularında şirket logo ve ismi isim altın sponsor olarak </a:t>
            </a:r>
            <a:r>
              <a:rPr lang="tr-TR" sz="2000" dirty="0" smtClean="0">
                <a:solidFill>
                  <a:schemeClr val="tx2"/>
                </a:solidFill>
              </a:rPr>
              <a:t>geçecek</a:t>
            </a:r>
          </a:p>
          <a:p>
            <a:pPr marL="342900" indent="-342900">
              <a:buFont typeface="Arial" pitchFamily="34" charset="0"/>
              <a:buChar char="•"/>
            </a:pPr>
            <a:endParaRPr lang="en-US" sz="700" dirty="0">
              <a:solidFill>
                <a:schemeClr val="tx2"/>
              </a:solidFill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nn-NO" sz="2000" dirty="0">
                <a:solidFill>
                  <a:schemeClr val="tx2"/>
                </a:solidFill>
              </a:rPr>
              <a:t>Program kitabına yarım sayfa renkli reklam </a:t>
            </a:r>
            <a:r>
              <a:rPr lang="nn-NO" sz="2000" dirty="0" smtClean="0">
                <a:solidFill>
                  <a:schemeClr val="tx2"/>
                </a:solidFill>
              </a:rPr>
              <a:t>yerleştirilecek</a:t>
            </a:r>
            <a:endParaRPr lang="tr-TR" sz="2000" dirty="0" smtClean="0">
              <a:solidFill>
                <a:schemeClr val="tx2"/>
              </a:solidFill>
            </a:endParaRPr>
          </a:p>
          <a:p>
            <a:pPr marL="342900" indent="-342900">
              <a:buFont typeface="Arial" pitchFamily="34" charset="0"/>
              <a:buChar char="•"/>
            </a:pPr>
            <a:endParaRPr lang="en-US" sz="700" dirty="0">
              <a:solidFill>
                <a:schemeClr val="tx2"/>
              </a:solidFill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en-US" sz="2000" dirty="0" err="1">
                <a:solidFill>
                  <a:schemeClr val="tx2"/>
                </a:solidFill>
              </a:rPr>
              <a:t>Kongrenin</a:t>
            </a:r>
            <a:r>
              <a:rPr lang="en-US" sz="2000" dirty="0">
                <a:solidFill>
                  <a:schemeClr val="tx2"/>
                </a:solidFill>
              </a:rPr>
              <a:t> </a:t>
            </a:r>
            <a:r>
              <a:rPr lang="en-US" sz="2000" dirty="0" err="1">
                <a:solidFill>
                  <a:schemeClr val="tx2"/>
                </a:solidFill>
              </a:rPr>
              <a:t>resmi</a:t>
            </a:r>
            <a:r>
              <a:rPr lang="en-US" sz="2000" dirty="0">
                <a:solidFill>
                  <a:schemeClr val="tx2"/>
                </a:solidFill>
              </a:rPr>
              <a:t> </a:t>
            </a:r>
            <a:r>
              <a:rPr lang="en-US" sz="2000" dirty="0" err="1">
                <a:solidFill>
                  <a:schemeClr val="tx2"/>
                </a:solidFill>
              </a:rPr>
              <a:t>sitesinde</a:t>
            </a:r>
            <a:r>
              <a:rPr lang="en-US" sz="2000" dirty="0">
                <a:solidFill>
                  <a:schemeClr val="tx2"/>
                </a:solidFill>
              </a:rPr>
              <a:t> </a:t>
            </a:r>
            <a:r>
              <a:rPr lang="en-US" sz="2000" dirty="0" err="1" smtClean="0">
                <a:solidFill>
                  <a:schemeClr val="tx2"/>
                </a:solidFill>
              </a:rPr>
              <a:t>teşekkür</a:t>
            </a:r>
            <a:endParaRPr lang="tr-TR" sz="2000" dirty="0" smtClean="0">
              <a:solidFill>
                <a:schemeClr val="tx2"/>
              </a:solidFill>
            </a:endParaRPr>
          </a:p>
          <a:p>
            <a:pPr marL="342900" indent="-342900">
              <a:buFont typeface="Arial" pitchFamily="34" charset="0"/>
              <a:buChar char="•"/>
            </a:pPr>
            <a:endParaRPr lang="en-US" sz="700" dirty="0">
              <a:solidFill>
                <a:schemeClr val="tx2"/>
              </a:solidFill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tr-TR" sz="2000" dirty="0" smtClean="0">
                <a:solidFill>
                  <a:schemeClr val="tx2"/>
                </a:solidFill>
              </a:rPr>
              <a:t>Kauçuk </a:t>
            </a:r>
            <a:r>
              <a:rPr lang="tr-TR" sz="2000" dirty="0">
                <a:solidFill>
                  <a:schemeClr val="tx2"/>
                </a:solidFill>
              </a:rPr>
              <a:t>Dergisinde 3 sayıda 1 sayfa ilan </a:t>
            </a:r>
            <a:r>
              <a:rPr lang="tr-TR" sz="2000" dirty="0" smtClean="0">
                <a:solidFill>
                  <a:schemeClr val="tx2"/>
                </a:solidFill>
              </a:rPr>
              <a:t>yayınlanacak</a:t>
            </a:r>
          </a:p>
          <a:p>
            <a:pPr marL="342900" indent="-342900">
              <a:buFont typeface="Arial" pitchFamily="34" charset="0"/>
              <a:buChar char="•"/>
            </a:pPr>
            <a:endParaRPr lang="tr-TR" sz="700" dirty="0" smtClean="0">
              <a:solidFill>
                <a:schemeClr val="tx2"/>
              </a:solidFill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tr-TR" sz="2000" dirty="0" smtClean="0">
                <a:solidFill>
                  <a:schemeClr val="tx2"/>
                </a:solidFill>
              </a:rPr>
              <a:t>4 kişinin Kongreye ücretsiz katılımı</a:t>
            </a:r>
          </a:p>
        </p:txBody>
      </p:sp>
      <p:pic>
        <p:nvPicPr>
          <p:cNvPr id="8" name="Resim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840" t="8420" r="29840" b="34880"/>
          <a:stretch/>
        </p:blipFill>
        <p:spPr>
          <a:xfrm>
            <a:off x="179512" y="5801518"/>
            <a:ext cx="1232932" cy="1155874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6336" y="104800"/>
            <a:ext cx="1451992" cy="1451992"/>
          </a:xfrm>
          <a:prstGeom prst="rect">
            <a:avLst/>
          </a:prstGeom>
        </p:spPr>
      </p:pic>
      <p:sp>
        <p:nvSpPr>
          <p:cNvPr id="11" name="TextBox 5"/>
          <p:cNvSpPr txBox="1"/>
          <p:nvPr/>
        </p:nvSpPr>
        <p:spPr>
          <a:xfrm>
            <a:off x="2609782" y="303039"/>
            <a:ext cx="486054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600" b="1" dirty="0">
                <a:solidFill>
                  <a:schemeClr val="tx2"/>
                </a:solidFill>
              </a:rPr>
              <a:t>SPONSORLUK FIRSATLARI</a:t>
            </a:r>
          </a:p>
        </p:txBody>
      </p:sp>
      <p:sp>
        <p:nvSpPr>
          <p:cNvPr id="9" name="TextBox 3"/>
          <p:cNvSpPr txBox="1"/>
          <p:nvPr/>
        </p:nvSpPr>
        <p:spPr>
          <a:xfrm>
            <a:off x="6228184" y="5229371"/>
            <a:ext cx="273630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15.000 </a:t>
            </a:r>
            <a:r>
              <a:rPr lang="tr-TR" sz="32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€</a:t>
            </a:r>
          </a:p>
          <a:p>
            <a:r>
              <a:rPr lang="tr-TR" sz="32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397694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1403648" y="6079724"/>
            <a:ext cx="7272808" cy="0"/>
          </a:xfrm>
          <a:prstGeom prst="line">
            <a:avLst/>
          </a:prstGeom>
          <a:ln w="5715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467544" y="1077547"/>
            <a:ext cx="377745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200" b="1" u="sng" dirty="0">
                <a:solidFill>
                  <a:schemeClr val="tx2"/>
                </a:solidFill>
              </a:rPr>
              <a:t>Gümüş Sponsor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22542" y="1834343"/>
            <a:ext cx="730584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itchFamily="34" charset="0"/>
              <a:buChar char="•"/>
            </a:pPr>
            <a:r>
              <a:rPr lang="tr-TR" sz="2000" dirty="0">
                <a:solidFill>
                  <a:schemeClr val="tx2"/>
                </a:solidFill>
              </a:rPr>
              <a:t>Kongre ilan ve duyurularında şirket logo ve ismi gümüş sponsor olarak </a:t>
            </a:r>
            <a:r>
              <a:rPr lang="tr-TR" sz="2000" dirty="0" smtClean="0">
                <a:solidFill>
                  <a:schemeClr val="tx2"/>
                </a:solidFill>
              </a:rPr>
              <a:t>geçecek</a:t>
            </a:r>
          </a:p>
          <a:p>
            <a:pPr marL="342900" indent="-342900">
              <a:buFont typeface="Arial" pitchFamily="34" charset="0"/>
              <a:buChar char="•"/>
            </a:pPr>
            <a:endParaRPr lang="en-US" sz="700" dirty="0">
              <a:solidFill>
                <a:schemeClr val="tx2"/>
              </a:solidFill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tr-TR" sz="2000" dirty="0">
                <a:solidFill>
                  <a:schemeClr val="tx2"/>
                </a:solidFill>
              </a:rPr>
              <a:t>Program kitabına çeyrek sayfa renkli reklam </a:t>
            </a:r>
            <a:r>
              <a:rPr lang="tr-TR" sz="2000" dirty="0" smtClean="0">
                <a:solidFill>
                  <a:schemeClr val="tx2"/>
                </a:solidFill>
              </a:rPr>
              <a:t>yerleştirilecek</a:t>
            </a:r>
          </a:p>
          <a:p>
            <a:pPr marL="342900" indent="-342900">
              <a:buFont typeface="Arial" pitchFamily="34" charset="0"/>
              <a:buChar char="•"/>
            </a:pPr>
            <a:endParaRPr lang="en-US" sz="700" dirty="0">
              <a:solidFill>
                <a:schemeClr val="tx2"/>
              </a:solidFill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en-US" sz="2000" dirty="0" err="1">
                <a:solidFill>
                  <a:schemeClr val="tx2"/>
                </a:solidFill>
              </a:rPr>
              <a:t>Kongrenin</a:t>
            </a:r>
            <a:r>
              <a:rPr lang="en-US" sz="2000" dirty="0">
                <a:solidFill>
                  <a:schemeClr val="tx2"/>
                </a:solidFill>
              </a:rPr>
              <a:t> </a:t>
            </a:r>
            <a:r>
              <a:rPr lang="en-US" sz="2000" dirty="0" err="1">
                <a:solidFill>
                  <a:schemeClr val="tx2"/>
                </a:solidFill>
              </a:rPr>
              <a:t>resmi</a:t>
            </a:r>
            <a:r>
              <a:rPr lang="en-US" sz="2000" dirty="0">
                <a:solidFill>
                  <a:schemeClr val="tx2"/>
                </a:solidFill>
              </a:rPr>
              <a:t> </a:t>
            </a:r>
            <a:r>
              <a:rPr lang="en-US" sz="2000" dirty="0" err="1">
                <a:solidFill>
                  <a:schemeClr val="tx2"/>
                </a:solidFill>
              </a:rPr>
              <a:t>sitesinde</a:t>
            </a:r>
            <a:r>
              <a:rPr lang="en-US" sz="2000" dirty="0">
                <a:solidFill>
                  <a:schemeClr val="tx2"/>
                </a:solidFill>
              </a:rPr>
              <a:t> </a:t>
            </a:r>
            <a:r>
              <a:rPr lang="en-US" sz="2000" dirty="0" err="1">
                <a:solidFill>
                  <a:schemeClr val="tx2"/>
                </a:solidFill>
              </a:rPr>
              <a:t>teşekkür</a:t>
            </a:r>
            <a:r>
              <a:rPr lang="en-US" sz="2000" dirty="0">
                <a:solidFill>
                  <a:schemeClr val="tx2"/>
                </a:solidFill>
              </a:rPr>
              <a:t> </a:t>
            </a:r>
            <a:endParaRPr lang="tr-TR" sz="2000" dirty="0" smtClean="0">
              <a:solidFill>
                <a:schemeClr val="tx2"/>
              </a:solidFill>
            </a:endParaRPr>
          </a:p>
          <a:p>
            <a:pPr marL="342900" indent="-342900">
              <a:buFont typeface="Arial" pitchFamily="34" charset="0"/>
              <a:buChar char="•"/>
            </a:pPr>
            <a:endParaRPr lang="en-US" sz="700" dirty="0">
              <a:solidFill>
                <a:schemeClr val="tx2"/>
              </a:solidFill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tr-TR" sz="2000" dirty="0" smtClean="0">
                <a:solidFill>
                  <a:schemeClr val="tx2"/>
                </a:solidFill>
              </a:rPr>
              <a:t>Kauçuk </a:t>
            </a:r>
            <a:r>
              <a:rPr lang="tr-TR" sz="2000" dirty="0">
                <a:solidFill>
                  <a:schemeClr val="tx2"/>
                </a:solidFill>
              </a:rPr>
              <a:t>Dergisinde 2 sayıda 1 sayfa ilan </a:t>
            </a:r>
            <a:r>
              <a:rPr lang="tr-TR" sz="2000" dirty="0" smtClean="0">
                <a:solidFill>
                  <a:schemeClr val="tx2"/>
                </a:solidFill>
              </a:rPr>
              <a:t>yayınlanacak</a:t>
            </a:r>
          </a:p>
          <a:p>
            <a:pPr marL="342900" indent="-342900">
              <a:buFont typeface="Arial" pitchFamily="34" charset="0"/>
              <a:buChar char="•"/>
            </a:pPr>
            <a:endParaRPr lang="tr-TR" sz="700" dirty="0" smtClean="0">
              <a:solidFill>
                <a:schemeClr val="tx2"/>
              </a:solidFill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tr-TR" sz="2000" dirty="0" smtClean="0">
                <a:solidFill>
                  <a:schemeClr val="tx2"/>
                </a:solidFill>
              </a:rPr>
              <a:t>2 kişinin Kongreye ücretsiz katılımı</a:t>
            </a:r>
          </a:p>
          <a:p>
            <a:pPr marL="342900" indent="-342900">
              <a:buFont typeface="Arial" pitchFamily="34" charset="0"/>
              <a:buChar char="•"/>
            </a:pPr>
            <a:endParaRPr lang="en-US" sz="2000" dirty="0">
              <a:solidFill>
                <a:schemeClr val="tx2"/>
              </a:solidFill>
            </a:endParaRPr>
          </a:p>
        </p:txBody>
      </p:sp>
      <p:pic>
        <p:nvPicPr>
          <p:cNvPr id="8" name="Resim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840" t="8420" r="29840" b="34880"/>
          <a:stretch/>
        </p:blipFill>
        <p:spPr>
          <a:xfrm>
            <a:off x="179512" y="5801518"/>
            <a:ext cx="1232932" cy="1155874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6336" y="136934"/>
            <a:ext cx="1419858" cy="1419858"/>
          </a:xfrm>
          <a:prstGeom prst="rect">
            <a:avLst/>
          </a:prstGeom>
        </p:spPr>
      </p:pic>
      <p:sp>
        <p:nvSpPr>
          <p:cNvPr id="9" name="TextBox 5"/>
          <p:cNvSpPr txBox="1"/>
          <p:nvPr/>
        </p:nvSpPr>
        <p:spPr>
          <a:xfrm>
            <a:off x="2609782" y="303039"/>
            <a:ext cx="486054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600" b="1" dirty="0">
                <a:solidFill>
                  <a:schemeClr val="tx2"/>
                </a:solidFill>
              </a:rPr>
              <a:t>SPONSORLUK FIRSATLARI</a:t>
            </a:r>
          </a:p>
        </p:txBody>
      </p:sp>
      <p:sp>
        <p:nvSpPr>
          <p:cNvPr id="10" name="TextBox 3"/>
          <p:cNvSpPr txBox="1"/>
          <p:nvPr/>
        </p:nvSpPr>
        <p:spPr>
          <a:xfrm>
            <a:off x="6228184" y="5229371"/>
            <a:ext cx="273630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10.000 </a:t>
            </a:r>
            <a:r>
              <a:rPr lang="tr-TR" sz="32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€</a:t>
            </a:r>
          </a:p>
          <a:p>
            <a:r>
              <a:rPr lang="tr-TR" sz="32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664818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1403648" y="6079724"/>
            <a:ext cx="7272808" cy="0"/>
          </a:xfrm>
          <a:prstGeom prst="line">
            <a:avLst/>
          </a:prstGeom>
          <a:ln w="5715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467544" y="1164968"/>
            <a:ext cx="377745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200" b="1" u="sng" dirty="0" smtClean="0">
                <a:solidFill>
                  <a:schemeClr val="tx2"/>
                </a:solidFill>
              </a:rPr>
              <a:t>Bronz </a:t>
            </a:r>
            <a:r>
              <a:rPr lang="tr-TR" sz="2200" b="1" u="sng" dirty="0">
                <a:solidFill>
                  <a:schemeClr val="tx2"/>
                </a:solidFill>
              </a:rPr>
              <a:t>Sponsor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64395" y="2114163"/>
            <a:ext cx="7305842" cy="15388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itchFamily="34" charset="0"/>
              <a:buChar char="•"/>
            </a:pPr>
            <a:r>
              <a:rPr lang="tr-TR" sz="2000" dirty="0">
                <a:solidFill>
                  <a:schemeClr val="tx2"/>
                </a:solidFill>
              </a:rPr>
              <a:t>Kongre ilan ve duyurularında şirket logo ve ismi </a:t>
            </a:r>
            <a:r>
              <a:rPr lang="tr-TR" sz="2000" dirty="0" smtClean="0">
                <a:solidFill>
                  <a:schemeClr val="tx2"/>
                </a:solidFill>
              </a:rPr>
              <a:t>bronz </a:t>
            </a:r>
            <a:r>
              <a:rPr lang="tr-TR" sz="2000" dirty="0">
                <a:solidFill>
                  <a:schemeClr val="tx2"/>
                </a:solidFill>
              </a:rPr>
              <a:t>sponsor olarak </a:t>
            </a:r>
            <a:r>
              <a:rPr lang="tr-TR" sz="2000" dirty="0" smtClean="0">
                <a:solidFill>
                  <a:schemeClr val="tx2"/>
                </a:solidFill>
              </a:rPr>
              <a:t>geçecek</a:t>
            </a:r>
          </a:p>
          <a:p>
            <a:pPr marL="342900" indent="-342900">
              <a:buFont typeface="Arial" pitchFamily="34" charset="0"/>
              <a:buChar char="•"/>
            </a:pPr>
            <a:endParaRPr lang="en-US" sz="700" dirty="0">
              <a:solidFill>
                <a:schemeClr val="tx2"/>
              </a:solidFill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en-US" sz="2000" dirty="0" err="1" smtClean="0">
                <a:solidFill>
                  <a:schemeClr val="tx2"/>
                </a:solidFill>
              </a:rPr>
              <a:t>Kongrenin</a:t>
            </a:r>
            <a:r>
              <a:rPr lang="en-US" sz="2000" dirty="0" smtClean="0">
                <a:solidFill>
                  <a:schemeClr val="tx2"/>
                </a:solidFill>
              </a:rPr>
              <a:t> </a:t>
            </a:r>
            <a:r>
              <a:rPr lang="en-US" sz="2000" dirty="0" err="1">
                <a:solidFill>
                  <a:schemeClr val="tx2"/>
                </a:solidFill>
              </a:rPr>
              <a:t>resmi</a:t>
            </a:r>
            <a:r>
              <a:rPr lang="en-US" sz="2000" dirty="0">
                <a:solidFill>
                  <a:schemeClr val="tx2"/>
                </a:solidFill>
              </a:rPr>
              <a:t> </a:t>
            </a:r>
            <a:r>
              <a:rPr lang="en-US" sz="2000" dirty="0" err="1">
                <a:solidFill>
                  <a:schemeClr val="tx2"/>
                </a:solidFill>
              </a:rPr>
              <a:t>sitesinde</a:t>
            </a:r>
            <a:r>
              <a:rPr lang="en-US" sz="2000" dirty="0">
                <a:solidFill>
                  <a:schemeClr val="tx2"/>
                </a:solidFill>
              </a:rPr>
              <a:t> </a:t>
            </a:r>
            <a:r>
              <a:rPr lang="en-US" sz="2000" dirty="0" err="1">
                <a:solidFill>
                  <a:schemeClr val="tx2"/>
                </a:solidFill>
              </a:rPr>
              <a:t>teşekkür</a:t>
            </a:r>
            <a:r>
              <a:rPr lang="en-US" sz="2000" dirty="0">
                <a:solidFill>
                  <a:schemeClr val="tx2"/>
                </a:solidFill>
              </a:rPr>
              <a:t> </a:t>
            </a:r>
            <a:endParaRPr lang="tr-TR" sz="2000" dirty="0" smtClean="0">
              <a:solidFill>
                <a:schemeClr val="tx2"/>
              </a:solidFill>
            </a:endParaRPr>
          </a:p>
          <a:p>
            <a:pPr marL="342900" indent="-342900">
              <a:buFont typeface="Arial" pitchFamily="34" charset="0"/>
              <a:buChar char="•"/>
            </a:pPr>
            <a:endParaRPr lang="en-US" sz="700" dirty="0">
              <a:solidFill>
                <a:schemeClr val="tx2"/>
              </a:solidFill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tr-TR" sz="2000" dirty="0" smtClean="0">
                <a:solidFill>
                  <a:schemeClr val="tx2"/>
                </a:solidFill>
              </a:rPr>
              <a:t>2 kişinin Kongreye ücretsiz katılımı </a:t>
            </a:r>
            <a:endParaRPr lang="en-US" sz="2000" dirty="0">
              <a:solidFill>
                <a:schemeClr val="tx2"/>
              </a:solidFill>
            </a:endParaRPr>
          </a:p>
        </p:txBody>
      </p:sp>
      <p:pic>
        <p:nvPicPr>
          <p:cNvPr id="8" name="Resim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840" t="8420" r="29840" b="34880"/>
          <a:stretch/>
        </p:blipFill>
        <p:spPr>
          <a:xfrm>
            <a:off x="179512" y="5801518"/>
            <a:ext cx="1232932" cy="1155874"/>
          </a:xfrm>
          <a:prstGeom prst="rect">
            <a:avLst/>
          </a:prstGeom>
        </p:spPr>
      </p:pic>
      <p:sp>
        <p:nvSpPr>
          <p:cNvPr id="9" name="TextBox 5"/>
          <p:cNvSpPr txBox="1"/>
          <p:nvPr/>
        </p:nvSpPr>
        <p:spPr>
          <a:xfrm>
            <a:off x="2609782" y="303039"/>
            <a:ext cx="486054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600" b="1" dirty="0">
                <a:solidFill>
                  <a:schemeClr val="tx2"/>
                </a:solidFill>
              </a:rPr>
              <a:t>SPONSORLUK FIRSATLARI</a:t>
            </a:r>
          </a:p>
        </p:txBody>
      </p:sp>
      <p:sp>
        <p:nvSpPr>
          <p:cNvPr id="10" name="TextBox 3"/>
          <p:cNvSpPr txBox="1"/>
          <p:nvPr/>
        </p:nvSpPr>
        <p:spPr>
          <a:xfrm>
            <a:off x="6228183" y="4909669"/>
            <a:ext cx="27363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2.000 €</a:t>
            </a:r>
            <a:endParaRPr lang="tr-TR" sz="32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Resim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1610" y="135557"/>
            <a:ext cx="1372877" cy="13728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8092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1403648" y="6079724"/>
            <a:ext cx="7272808" cy="0"/>
          </a:xfrm>
          <a:prstGeom prst="line">
            <a:avLst/>
          </a:prstGeom>
          <a:ln w="5715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598013" y="1093713"/>
            <a:ext cx="377745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200" b="1" u="sng" dirty="0" smtClean="0">
                <a:solidFill>
                  <a:schemeClr val="tx2"/>
                </a:solidFill>
              </a:rPr>
              <a:t>Gala Yemeği Sponsorluğu</a:t>
            </a:r>
            <a:endParaRPr lang="tr-TR" sz="2200" b="1" u="sng" dirty="0">
              <a:solidFill>
                <a:schemeClr val="tx2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47071" y="1863156"/>
            <a:ext cx="7305842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000" dirty="0" smtClean="0">
                <a:solidFill>
                  <a:schemeClr val="tx2"/>
                </a:solidFill>
              </a:rPr>
              <a:t>Gala Yemeğinde </a:t>
            </a:r>
            <a:r>
              <a:rPr lang="en-US" sz="2000" dirty="0" smtClean="0">
                <a:solidFill>
                  <a:schemeClr val="tx2"/>
                </a:solidFill>
              </a:rPr>
              <a:t>logo</a:t>
            </a:r>
            <a:endParaRPr lang="tr-TR" sz="2000" dirty="0" smtClean="0">
              <a:solidFill>
                <a:schemeClr val="tx2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700" dirty="0">
              <a:solidFill>
                <a:schemeClr val="tx2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2"/>
                </a:solidFill>
              </a:rPr>
              <a:t>Program </a:t>
            </a:r>
            <a:r>
              <a:rPr lang="en-US" sz="2000" dirty="0" err="1">
                <a:solidFill>
                  <a:schemeClr val="tx2"/>
                </a:solidFill>
              </a:rPr>
              <a:t>kitabında</a:t>
            </a:r>
            <a:r>
              <a:rPr lang="en-US" sz="2000" dirty="0">
                <a:solidFill>
                  <a:schemeClr val="tx2"/>
                </a:solidFill>
              </a:rPr>
              <a:t> </a:t>
            </a:r>
            <a:r>
              <a:rPr lang="en-US" sz="2000" dirty="0" err="1" smtClean="0">
                <a:solidFill>
                  <a:schemeClr val="tx2"/>
                </a:solidFill>
              </a:rPr>
              <a:t>teşekkür</a:t>
            </a:r>
            <a:endParaRPr lang="tr-TR" sz="2000" dirty="0" smtClean="0">
              <a:solidFill>
                <a:schemeClr val="tx2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700" dirty="0">
              <a:solidFill>
                <a:schemeClr val="tx2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 err="1">
                <a:solidFill>
                  <a:schemeClr val="tx2"/>
                </a:solidFill>
              </a:rPr>
              <a:t>Kongrenin</a:t>
            </a:r>
            <a:r>
              <a:rPr lang="en-US" sz="2000" dirty="0">
                <a:solidFill>
                  <a:schemeClr val="tx2"/>
                </a:solidFill>
              </a:rPr>
              <a:t> </a:t>
            </a:r>
            <a:r>
              <a:rPr lang="en-US" sz="2000" dirty="0" err="1">
                <a:solidFill>
                  <a:schemeClr val="tx2"/>
                </a:solidFill>
              </a:rPr>
              <a:t>resmi</a:t>
            </a:r>
            <a:r>
              <a:rPr lang="en-US" sz="2000" dirty="0">
                <a:solidFill>
                  <a:schemeClr val="tx2"/>
                </a:solidFill>
              </a:rPr>
              <a:t> </a:t>
            </a:r>
            <a:r>
              <a:rPr lang="en-US" sz="2000" dirty="0" err="1">
                <a:solidFill>
                  <a:schemeClr val="tx2"/>
                </a:solidFill>
              </a:rPr>
              <a:t>sitesinde</a:t>
            </a:r>
            <a:r>
              <a:rPr lang="en-US" sz="2000" dirty="0">
                <a:solidFill>
                  <a:schemeClr val="tx2"/>
                </a:solidFill>
              </a:rPr>
              <a:t> </a:t>
            </a:r>
            <a:r>
              <a:rPr lang="en-US" sz="2000" dirty="0" err="1">
                <a:solidFill>
                  <a:schemeClr val="tx2"/>
                </a:solidFill>
              </a:rPr>
              <a:t>teşekkür</a:t>
            </a:r>
            <a:r>
              <a:rPr lang="en-US" sz="2000" dirty="0">
                <a:solidFill>
                  <a:schemeClr val="tx2"/>
                </a:solidFill>
              </a:rPr>
              <a:t> </a:t>
            </a:r>
            <a:endParaRPr lang="tr-TR" sz="2000" dirty="0" smtClean="0">
              <a:solidFill>
                <a:schemeClr val="tx2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700" dirty="0">
              <a:solidFill>
                <a:schemeClr val="tx2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000" dirty="0" smtClean="0">
                <a:solidFill>
                  <a:schemeClr val="tx2"/>
                </a:solidFill>
              </a:rPr>
              <a:t>Gala Yemeğinde rezerve masa ve dört kişilik davetiye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tr-TR" sz="700" dirty="0">
              <a:solidFill>
                <a:schemeClr val="tx2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 err="1" smtClean="0">
                <a:solidFill>
                  <a:schemeClr val="tx2"/>
                </a:solidFill>
              </a:rPr>
              <a:t>Kauçuk</a:t>
            </a:r>
            <a:r>
              <a:rPr lang="en-US" sz="2000" dirty="0" smtClean="0">
                <a:solidFill>
                  <a:schemeClr val="tx2"/>
                </a:solidFill>
              </a:rPr>
              <a:t> </a:t>
            </a:r>
            <a:r>
              <a:rPr lang="en-US" sz="2000" dirty="0" err="1">
                <a:solidFill>
                  <a:schemeClr val="tx2"/>
                </a:solidFill>
              </a:rPr>
              <a:t>Dergisinde</a:t>
            </a:r>
            <a:r>
              <a:rPr lang="en-US" sz="2000" dirty="0">
                <a:solidFill>
                  <a:schemeClr val="tx2"/>
                </a:solidFill>
              </a:rPr>
              <a:t> 3 </a:t>
            </a:r>
            <a:r>
              <a:rPr lang="en-US" sz="2000" dirty="0" err="1">
                <a:solidFill>
                  <a:schemeClr val="tx2"/>
                </a:solidFill>
              </a:rPr>
              <a:t>sayıda</a:t>
            </a:r>
            <a:r>
              <a:rPr lang="en-US" sz="2000" dirty="0">
                <a:solidFill>
                  <a:schemeClr val="tx2"/>
                </a:solidFill>
              </a:rPr>
              <a:t> 1 </a:t>
            </a:r>
            <a:r>
              <a:rPr lang="en-US" sz="2000" dirty="0" err="1">
                <a:solidFill>
                  <a:schemeClr val="tx2"/>
                </a:solidFill>
              </a:rPr>
              <a:t>sayfa</a:t>
            </a:r>
            <a:r>
              <a:rPr lang="en-US" sz="2000" dirty="0">
                <a:solidFill>
                  <a:schemeClr val="tx2"/>
                </a:solidFill>
              </a:rPr>
              <a:t> </a:t>
            </a:r>
            <a:r>
              <a:rPr lang="en-US" sz="2000" dirty="0" err="1">
                <a:solidFill>
                  <a:schemeClr val="tx2"/>
                </a:solidFill>
              </a:rPr>
              <a:t>ilan</a:t>
            </a:r>
            <a:r>
              <a:rPr lang="en-US" sz="2000" dirty="0">
                <a:solidFill>
                  <a:schemeClr val="tx2"/>
                </a:solidFill>
              </a:rPr>
              <a:t> </a:t>
            </a:r>
            <a:r>
              <a:rPr lang="en-US" sz="2000" dirty="0" err="1">
                <a:solidFill>
                  <a:schemeClr val="tx2"/>
                </a:solidFill>
              </a:rPr>
              <a:t>yayınlanacak</a:t>
            </a:r>
            <a:endParaRPr lang="en-US" sz="2000" dirty="0">
              <a:solidFill>
                <a:schemeClr val="tx2"/>
              </a:solidFill>
            </a:endParaRPr>
          </a:p>
        </p:txBody>
      </p:sp>
      <p:pic>
        <p:nvPicPr>
          <p:cNvPr id="8" name="Resim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840" t="8420" r="29840" b="34880"/>
          <a:stretch/>
        </p:blipFill>
        <p:spPr>
          <a:xfrm>
            <a:off x="179512" y="5801518"/>
            <a:ext cx="1232932" cy="1155874"/>
          </a:xfrm>
          <a:prstGeom prst="rect">
            <a:avLst/>
          </a:prstGeom>
        </p:spPr>
      </p:pic>
      <p:sp>
        <p:nvSpPr>
          <p:cNvPr id="9" name="TextBox 5"/>
          <p:cNvSpPr txBox="1"/>
          <p:nvPr/>
        </p:nvSpPr>
        <p:spPr>
          <a:xfrm>
            <a:off x="2609782" y="303039"/>
            <a:ext cx="486054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600" b="1" dirty="0">
                <a:solidFill>
                  <a:schemeClr val="tx2"/>
                </a:solidFill>
              </a:rPr>
              <a:t>SPONSORLUK FIRSATLARI</a:t>
            </a:r>
          </a:p>
        </p:txBody>
      </p:sp>
      <p:sp>
        <p:nvSpPr>
          <p:cNvPr id="10" name="TextBox 3"/>
          <p:cNvSpPr txBox="1"/>
          <p:nvPr/>
        </p:nvSpPr>
        <p:spPr>
          <a:xfrm>
            <a:off x="6407696" y="5063459"/>
            <a:ext cx="27363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10.000 </a:t>
            </a:r>
            <a:r>
              <a:rPr lang="tr-TR" sz="32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€</a:t>
            </a:r>
            <a:endParaRPr lang="tr-TR" sz="32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120856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1403648" y="6079724"/>
            <a:ext cx="7272808" cy="0"/>
          </a:xfrm>
          <a:prstGeom prst="line">
            <a:avLst/>
          </a:prstGeom>
          <a:ln w="5715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2611267" y="311047"/>
            <a:ext cx="486054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600" b="1" dirty="0">
                <a:solidFill>
                  <a:schemeClr val="tx2"/>
                </a:solidFill>
              </a:rPr>
              <a:t>SPONSORLUK FIRSATLARI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456482" y="1081696"/>
            <a:ext cx="397150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200" b="1" u="sng" dirty="0">
                <a:solidFill>
                  <a:schemeClr val="tx2"/>
                </a:solidFill>
              </a:rPr>
              <a:t>Açılış </a:t>
            </a:r>
            <a:r>
              <a:rPr lang="tr-TR" sz="2200" b="1" u="sng" dirty="0" smtClean="0">
                <a:solidFill>
                  <a:schemeClr val="tx2"/>
                </a:solidFill>
              </a:rPr>
              <a:t>Resepsiyonu Sponsorluğu</a:t>
            </a:r>
            <a:endParaRPr lang="tr-TR" sz="2200" b="1" u="sng" dirty="0">
              <a:solidFill>
                <a:schemeClr val="tx2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99592" y="2045303"/>
            <a:ext cx="7305842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itchFamily="34" charset="0"/>
              <a:buChar char="•"/>
            </a:pPr>
            <a:r>
              <a:rPr lang="en-US" sz="2000" dirty="0" err="1" smtClean="0">
                <a:solidFill>
                  <a:schemeClr val="tx2"/>
                </a:solidFill>
              </a:rPr>
              <a:t>Açılış</a:t>
            </a:r>
            <a:r>
              <a:rPr lang="en-US" sz="2000" dirty="0" smtClean="0">
                <a:solidFill>
                  <a:schemeClr val="tx2"/>
                </a:solidFill>
              </a:rPr>
              <a:t> </a:t>
            </a:r>
            <a:r>
              <a:rPr lang="en-US" sz="2000" dirty="0" err="1">
                <a:solidFill>
                  <a:schemeClr val="tx2"/>
                </a:solidFill>
              </a:rPr>
              <a:t>resepsiyonunda</a:t>
            </a:r>
            <a:r>
              <a:rPr lang="en-US" sz="2000" dirty="0">
                <a:solidFill>
                  <a:schemeClr val="tx2"/>
                </a:solidFill>
              </a:rPr>
              <a:t> poster, roll-up</a:t>
            </a:r>
          </a:p>
          <a:p>
            <a:pPr marL="342900" indent="-342900">
              <a:buFont typeface="Arial" pitchFamily="34" charset="0"/>
              <a:buChar char="•"/>
            </a:pPr>
            <a:endParaRPr lang="en-US" sz="700" dirty="0" smtClean="0">
              <a:solidFill>
                <a:schemeClr val="tx2"/>
              </a:solidFill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en-US" sz="2000" dirty="0">
                <a:solidFill>
                  <a:schemeClr val="tx2"/>
                </a:solidFill>
              </a:rPr>
              <a:t>Program </a:t>
            </a:r>
            <a:r>
              <a:rPr lang="en-US" sz="2000" dirty="0" err="1">
                <a:solidFill>
                  <a:schemeClr val="tx2"/>
                </a:solidFill>
              </a:rPr>
              <a:t>kitabında</a:t>
            </a:r>
            <a:r>
              <a:rPr lang="en-US" sz="2000" dirty="0">
                <a:solidFill>
                  <a:schemeClr val="tx2"/>
                </a:solidFill>
              </a:rPr>
              <a:t> </a:t>
            </a:r>
            <a:r>
              <a:rPr lang="en-US" sz="2000" dirty="0" err="1" smtClean="0">
                <a:solidFill>
                  <a:schemeClr val="tx2"/>
                </a:solidFill>
              </a:rPr>
              <a:t>teşekkür</a:t>
            </a:r>
            <a:endParaRPr lang="tr-TR" sz="2000" dirty="0" smtClean="0">
              <a:solidFill>
                <a:schemeClr val="tx2"/>
              </a:solidFill>
            </a:endParaRPr>
          </a:p>
          <a:p>
            <a:pPr marL="342900" indent="-342900">
              <a:buFont typeface="Arial" pitchFamily="34" charset="0"/>
              <a:buChar char="•"/>
            </a:pPr>
            <a:endParaRPr lang="en-US" sz="700" dirty="0">
              <a:solidFill>
                <a:schemeClr val="tx2"/>
              </a:solidFill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en-US" sz="2000" dirty="0" err="1">
                <a:solidFill>
                  <a:schemeClr val="tx2"/>
                </a:solidFill>
              </a:rPr>
              <a:t>Kongrenin</a:t>
            </a:r>
            <a:r>
              <a:rPr lang="en-US" sz="2000" dirty="0">
                <a:solidFill>
                  <a:schemeClr val="tx2"/>
                </a:solidFill>
              </a:rPr>
              <a:t> </a:t>
            </a:r>
            <a:r>
              <a:rPr lang="en-US" sz="2000" dirty="0" err="1">
                <a:solidFill>
                  <a:schemeClr val="tx2"/>
                </a:solidFill>
              </a:rPr>
              <a:t>resmi</a:t>
            </a:r>
            <a:r>
              <a:rPr lang="en-US" sz="2000" dirty="0">
                <a:solidFill>
                  <a:schemeClr val="tx2"/>
                </a:solidFill>
              </a:rPr>
              <a:t> </a:t>
            </a:r>
            <a:r>
              <a:rPr lang="en-US" sz="2000" dirty="0" err="1">
                <a:solidFill>
                  <a:schemeClr val="tx2"/>
                </a:solidFill>
              </a:rPr>
              <a:t>sitesinde</a:t>
            </a:r>
            <a:r>
              <a:rPr lang="en-US" sz="2000" dirty="0">
                <a:solidFill>
                  <a:schemeClr val="tx2"/>
                </a:solidFill>
              </a:rPr>
              <a:t> </a:t>
            </a:r>
            <a:r>
              <a:rPr lang="en-US" sz="2000" dirty="0" err="1">
                <a:solidFill>
                  <a:schemeClr val="tx2"/>
                </a:solidFill>
              </a:rPr>
              <a:t>teşekkür</a:t>
            </a:r>
            <a:r>
              <a:rPr lang="en-US" sz="2000" dirty="0">
                <a:solidFill>
                  <a:schemeClr val="tx2"/>
                </a:solidFill>
              </a:rPr>
              <a:t> </a:t>
            </a:r>
            <a:endParaRPr lang="tr-TR" sz="2000" dirty="0" smtClean="0">
              <a:solidFill>
                <a:schemeClr val="tx2"/>
              </a:solidFill>
            </a:endParaRPr>
          </a:p>
          <a:p>
            <a:pPr marL="342900" indent="-342900">
              <a:buFont typeface="Arial" pitchFamily="34" charset="0"/>
              <a:buChar char="•"/>
            </a:pPr>
            <a:endParaRPr lang="en-US" sz="700" dirty="0">
              <a:solidFill>
                <a:schemeClr val="tx2"/>
              </a:solidFill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en-US" sz="2000" dirty="0" err="1">
                <a:solidFill>
                  <a:schemeClr val="tx2"/>
                </a:solidFill>
              </a:rPr>
              <a:t>Resepsiyona</a:t>
            </a:r>
            <a:r>
              <a:rPr lang="en-US" sz="2000" dirty="0">
                <a:solidFill>
                  <a:schemeClr val="tx2"/>
                </a:solidFill>
              </a:rPr>
              <a:t> </a:t>
            </a:r>
            <a:r>
              <a:rPr lang="en-US" sz="2000" dirty="0" err="1">
                <a:solidFill>
                  <a:schemeClr val="tx2"/>
                </a:solidFill>
              </a:rPr>
              <a:t>giriş</a:t>
            </a:r>
            <a:r>
              <a:rPr lang="en-US" sz="2000" dirty="0">
                <a:solidFill>
                  <a:schemeClr val="tx2"/>
                </a:solidFill>
              </a:rPr>
              <a:t> </a:t>
            </a:r>
            <a:r>
              <a:rPr lang="en-US" sz="2000" dirty="0" err="1">
                <a:solidFill>
                  <a:schemeClr val="tx2"/>
                </a:solidFill>
              </a:rPr>
              <a:t>için</a:t>
            </a:r>
            <a:r>
              <a:rPr lang="en-US" sz="2000" dirty="0">
                <a:solidFill>
                  <a:schemeClr val="tx2"/>
                </a:solidFill>
              </a:rPr>
              <a:t> </a:t>
            </a:r>
            <a:r>
              <a:rPr lang="en-US" sz="2000" dirty="0" err="1">
                <a:solidFill>
                  <a:schemeClr val="tx2"/>
                </a:solidFill>
              </a:rPr>
              <a:t>dört</a:t>
            </a:r>
            <a:r>
              <a:rPr lang="en-US" sz="2000" dirty="0">
                <a:solidFill>
                  <a:schemeClr val="tx2"/>
                </a:solidFill>
              </a:rPr>
              <a:t> </a:t>
            </a:r>
            <a:r>
              <a:rPr lang="en-US" sz="2000" dirty="0" err="1">
                <a:solidFill>
                  <a:schemeClr val="tx2"/>
                </a:solidFill>
              </a:rPr>
              <a:t>davetiye</a:t>
            </a:r>
            <a:r>
              <a:rPr lang="en-US" sz="2000" dirty="0">
                <a:solidFill>
                  <a:schemeClr val="tx2"/>
                </a:solidFill>
              </a:rPr>
              <a:t> </a:t>
            </a:r>
            <a:r>
              <a:rPr lang="en-US" sz="2000" dirty="0" err="1" smtClean="0">
                <a:solidFill>
                  <a:schemeClr val="tx2"/>
                </a:solidFill>
              </a:rPr>
              <a:t>hediyesi</a:t>
            </a:r>
            <a:endParaRPr lang="tr-TR" sz="2000" dirty="0" smtClean="0">
              <a:solidFill>
                <a:schemeClr val="tx2"/>
              </a:solidFill>
            </a:endParaRPr>
          </a:p>
          <a:p>
            <a:pPr marL="342900" indent="-342900">
              <a:buFont typeface="Arial" pitchFamily="34" charset="0"/>
              <a:buChar char="•"/>
            </a:pPr>
            <a:endParaRPr lang="en-US" sz="700" dirty="0">
              <a:solidFill>
                <a:schemeClr val="tx2"/>
              </a:solidFill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en-US" sz="2000" dirty="0" err="1">
                <a:solidFill>
                  <a:schemeClr val="tx2"/>
                </a:solidFill>
              </a:rPr>
              <a:t>Kauçuk</a:t>
            </a:r>
            <a:r>
              <a:rPr lang="en-US" sz="2000" dirty="0">
                <a:solidFill>
                  <a:schemeClr val="tx2"/>
                </a:solidFill>
              </a:rPr>
              <a:t> </a:t>
            </a:r>
            <a:r>
              <a:rPr lang="en-US" sz="2000" dirty="0" err="1">
                <a:solidFill>
                  <a:schemeClr val="tx2"/>
                </a:solidFill>
              </a:rPr>
              <a:t>Dergisinde</a:t>
            </a:r>
            <a:r>
              <a:rPr lang="en-US" sz="2000" dirty="0">
                <a:solidFill>
                  <a:schemeClr val="tx2"/>
                </a:solidFill>
              </a:rPr>
              <a:t> 2 </a:t>
            </a:r>
            <a:r>
              <a:rPr lang="en-US" sz="2000" dirty="0" err="1">
                <a:solidFill>
                  <a:schemeClr val="tx2"/>
                </a:solidFill>
              </a:rPr>
              <a:t>sayıda</a:t>
            </a:r>
            <a:r>
              <a:rPr lang="en-US" sz="2000" dirty="0">
                <a:solidFill>
                  <a:schemeClr val="tx2"/>
                </a:solidFill>
              </a:rPr>
              <a:t> 1 </a:t>
            </a:r>
            <a:r>
              <a:rPr lang="en-US" sz="2000" dirty="0" err="1">
                <a:solidFill>
                  <a:schemeClr val="tx2"/>
                </a:solidFill>
              </a:rPr>
              <a:t>sayfa</a:t>
            </a:r>
            <a:r>
              <a:rPr lang="en-US" sz="2000" dirty="0">
                <a:solidFill>
                  <a:schemeClr val="tx2"/>
                </a:solidFill>
              </a:rPr>
              <a:t> </a:t>
            </a:r>
            <a:r>
              <a:rPr lang="en-US" sz="2000" dirty="0" err="1">
                <a:solidFill>
                  <a:schemeClr val="tx2"/>
                </a:solidFill>
              </a:rPr>
              <a:t>ilan</a:t>
            </a:r>
            <a:r>
              <a:rPr lang="en-US" sz="2000" dirty="0">
                <a:solidFill>
                  <a:schemeClr val="tx2"/>
                </a:solidFill>
              </a:rPr>
              <a:t> </a:t>
            </a:r>
            <a:r>
              <a:rPr lang="en-US" sz="2000" dirty="0" err="1">
                <a:solidFill>
                  <a:schemeClr val="tx2"/>
                </a:solidFill>
              </a:rPr>
              <a:t>yayınlanacak</a:t>
            </a:r>
            <a:endParaRPr lang="en-US" sz="2000" dirty="0">
              <a:solidFill>
                <a:schemeClr val="tx2"/>
              </a:solidFill>
            </a:endParaRPr>
          </a:p>
        </p:txBody>
      </p:sp>
      <p:pic>
        <p:nvPicPr>
          <p:cNvPr id="8" name="Resim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840" t="8420" r="29840" b="34880"/>
          <a:stretch/>
        </p:blipFill>
        <p:spPr>
          <a:xfrm>
            <a:off x="179512" y="5801518"/>
            <a:ext cx="1232932" cy="1155874"/>
          </a:xfrm>
          <a:prstGeom prst="rect">
            <a:avLst/>
          </a:prstGeom>
        </p:spPr>
      </p:pic>
      <p:sp>
        <p:nvSpPr>
          <p:cNvPr id="9" name="TextBox 3"/>
          <p:cNvSpPr txBox="1"/>
          <p:nvPr/>
        </p:nvSpPr>
        <p:spPr>
          <a:xfrm>
            <a:off x="6228184" y="5229371"/>
            <a:ext cx="27363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6.000 </a:t>
            </a:r>
            <a:r>
              <a:rPr lang="tr-TR" sz="32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€</a:t>
            </a:r>
            <a:endParaRPr lang="tr-TR" sz="32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94761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Resim 9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840" t="8420" r="29840" b="34880"/>
          <a:stretch/>
        </p:blipFill>
        <p:spPr>
          <a:xfrm>
            <a:off x="179512" y="5801518"/>
            <a:ext cx="1232932" cy="1155874"/>
          </a:xfrm>
          <a:prstGeom prst="rect">
            <a:avLst/>
          </a:prstGeom>
        </p:spPr>
      </p:pic>
      <p:sp>
        <p:nvSpPr>
          <p:cNvPr id="11" name="TextBox 5"/>
          <p:cNvSpPr txBox="1"/>
          <p:nvPr/>
        </p:nvSpPr>
        <p:spPr>
          <a:xfrm>
            <a:off x="2609782" y="303039"/>
            <a:ext cx="486054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600" b="1" dirty="0">
                <a:solidFill>
                  <a:schemeClr val="tx2"/>
                </a:solidFill>
              </a:rPr>
              <a:t>SPONSORLUK FIRSATLARI</a:t>
            </a:r>
          </a:p>
        </p:txBody>
      </p:sp>
      <p:sp>
        <p:nvSpPr>
          <p:cNvPr id="13" name="TextBox 1"/>
          <p:cNvSpPr txBox="1"/>
          <p:nvPr/>
        </p:nvSpPr>
        <p:spPr>
          <a:xfrm>
            <a:off x="762507" y="2420888"/>
            <a:ext cx="377745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200" b="1" u="sng" dirty="0">
                <a:solidFill>
                  <a:schemeClr val="tx2"/>
                </a:solidFill>
              </a:rPr>
              <a:t>Flash Disk Sponsorluğu</a:t>
            </a:r>
          </a:p>
        </p:txBody>
      </p:sp>
      <p:sp>
        <p:nvSpPr>
          <p:cNvPr id="14" name="TextBox 1"/>
          <p:cNvSpPr txBox="1"/>
          <p:nvPr/>
        </p:nvSpPr>
        <p:spPr>
          <a:xfrm>
            <a:off x="762507" y="1052736"/>
            <a:ext cx="377745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200" b="1" u="sng" dirty="0">
                <a:solidFill>
                  <a:schemeClr val="tx2"/>
                </a:solidFill>
              </a:rPr>
              <a:t>Kongre </a:t>
            </a:r>
            <a:r>
              <a:rPr lang="tr-TR" sz="2200" b="1" u="sng" dirty="0" smtClean="0">
                <a:solidFill>
                  <a:schemeClr val="tx2"/>
                </a:solidFill>
              </a:rPr>
              <a:t>Çantası Sponsorluğu</a:t>
            </a:r>
            <a:endParaRPr lang="tr-TR" sz="2200" b="1" u="sng" dirty="0">
              <a:solidFill>
                <a:schemeClr val="tx2"/>
              </a:solidFill>
            </a:endParaRPr>
          </a:p>
        </p:txBody>
      </p:sp>
      <p:sp>
        <p:nvSpPr>
          <p:cNvPr id="15" name="TextBox 1"/>
          <p:cNvSpPr txBox="1"/>
          <p:nvPr/>
        </p:nvSpPr>
        <p:spPr>
          <a:xfrm>
            <a:off x="762507" y="4077072"/>
            <a:ext cx="377745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200" b="1" u="sng" dirty="0">
                <a:solidFill>
                  <a:schemeClr val="tx2"/>
                </a:solidFill>
              </a:rPr>
              <a:t>Yaka İpi Sponsorluğu</a:t>
            </a:r>
          </a:p>
        </p:txBody>
      </p:sp>
      <p:sp>
        <p:nvSpPr>
          <p:cNvPr id="5" name="Dikdörtgen 4"/>
          <p:cNvSpPr/>
          <p:nvPr/>
        </p:nvSpPr>
        <p:spPr>
          <a:xfrm>
            <a:off x="1260936" y="1556792"/>
            <a:ext cx="633670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nn-NO" sz="2000" dirty="0">
                <a:solidFill>
                  <a:schemeClr val="tx2"/>
                </a:solidFill>
              </a:rPr>
              <a:t>Kongre çantasında tek renkli sponsor logo</a:t>
            </a:r>
            <a:endParaRPr lang="tr-TR" sz="2000" dirty="0">
              <a:solidFill>
                <a:schemeClr val="tx2"/>
              </a:solidFill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262759" y="2924944"/>
            <a:ext cx="777686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000" dirty="0">
                <a:solidFill>
                  <a:schemeClr val="tx2"/>
                </a:solidFill>
              </a:rPr>
              <a:t>Flash Disk üzerinde firma logosu ve </a:t>
            </a:r>
            <a:r>
              <a:rPr lang="tr-TR" sz="2000" dirty="0" err="1">
                <a:solidFill>
                  <a:schemeClr val="tx2"/>
                </a:solidFill>
              </a:rPr>
              <a:t>flash</a:t>
            </a:r>
            <a:r>
              <a:rPr lang="tr-TR" sz="2000" dirty="0">
                <a:solidFill>
                  <a:schemeClr val="tx2"/>
                </a:solidFill>
              </a:rPr>
              <a:t> içinde firmayı tanıtan logo</a:t>
            </a:r>
          </a:p>
        </p:txBody>
      </p:sp>
      <p:sp>
        <p:nvSpPr>
          <p:cNvPr id="8" name="Dikdörtgen 7"/>
          <p:cNvSpPr/>
          <p:nvPr/>
        </p:nvSpPr>
        <p:spPr>
          <a:xfrm>
            <a:off x="1260936" y="4653136"/>
            <a:ext cx="727280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 err="1">
                <a:solidFill>
                  <a:schemeClr val="tx2"/>
                </a:solidFill>
              </a:rPr>
              <a:t>Tüm</a:t>
            </a:r>
            <a:r>
              <a:rPr lang="en-US" sz="2000" dirty="0">
                <a:solidFill>
                  <a:schemeClr val="tx2"/>
                </a:solidFill>
              </a:rPr>
              <a:t> </a:t>
            </a:r>
            <a:r>
              <a:rPr lang="en-US" sz="2000" dirty="0" err="1">
                <a:solidFill>
                  <a:schemeClr val="tx2"/>
                </a:solidFill>
              </a:rPr>
              <a:t>toplantı</a:t>
            </a:r>
            <a:r>
              <a:rPr lang="en-US" sz="2000" dirty="0">
                <a:solidFill>
                  <a:schemeClr val="tx2"/>
                </a:solidFill>
              </a:rPr>
              <a:t> </a:t>
            </a:r>
            <a:r>
              <a:rPr lang="en-US" sz="2000" dirty="0" err="1">
                <a:solidFill>
                  <a:schemeClr val="tx2"/>
                </a:solidFill>
              </a:rPr>
              <a:t>katılımcılarına</a:t>
            </a:r>
            <a:r>
              <a:rPr lang="en-US" sz="2000" dirty="0">
                <a:solidFill>
                  <a:schemeClr val="tx2"/>
                </a:solidFill>
              </a:rPr>
              <a:t> </a:t>
            </a:r>
            <a:r>
              <a:rPr lang="en-US" sz="2000" dirty="0" err="1">
                <a:solidFill>
                  <a:schemeClr val="tx2"/>
                </a:solidFill>
              </a:rPr>
              <a:t>verilen</a:t>
            </a:r>
            <a:r>
              <a:rPr lang="en-US" sz="2000" dirty="0">
                <a:solidFill>
                  <a:schemeClr val="tx2"/>
                </a:solidFill>
              </a:rPr>
              <a:t> </a:t>
            </a:r>
            <a:r>
              <a:rPr lang="en-US" sz="2000" dirty="0" err="1">
                <a:solidFill>
                  <a:schemeClr val="tx2"/>
                </a:solidFill>
              </a:rPr>
              <a:t>kayıt</a:t>
            </a:r>
            <a:r>
              <a:rPr lang="en-US" sz="2000" dirty="0">
                <a:solidFill>
                  <a:schemeClr val="tx2"/>
                </a:solidFill>
              </a:rPr>
              <a:t> </a:t>
            </a:r>
            <a:r>
              <a:rPr lang="en-US" sz="2000" dirty="0" err="1">
                <a:solidFill>
                  <a:schemeClr val="tx2"/>
                </a:solidFill>
              </a:rPr>
              <a:t>yaka</a:t>
            </a:r>
            <a:r>
              <a:rPr lang="en-US" sz="2000" dirty="0">
                <a:solidFill>
                  <a:schemeClr val="tx2"/>
                </a:solidFill>
              </a:rPr>
              <a:t> </a:t>
            </a:r>
            <a:r>
              <a:rPr lang="en-US" sz="2000" dirty="0" err="1">
                <a:solidFill>
                  <a:schemeClr val="tx2"/>
                </a:solidFill>
              </a:rPr>
              <a:t>kartının</a:t>
            </a:r>
            <a:r>
              <a:rPr lang="en-US" sz="2000" dirty="0">
                <a:solidFill>
                  <a:schemeClr val="tx2"/>
                </a:solidFill>
              </a:rPr>
              <a:t> </a:t>
            </a:r>
            <a:r>
              <a:rPr lang="en-US" sz="2000" dirty="0" err="1">
                <a:solidFill>
                  <a:schemeClr val="tx2"/>
                </a:solidFill>
              </a:rPr>
              <a:t>ipi</a:t>
            </a:r>
            <a:r>
              <a:rPr lang="en-US" sz="2000" dirty="0">
                <a:solidFill>
                  <a:schemeClr val="tx2"/>
                </a:solidFill>
              </a:rPr>
              <a:t> </a:t>
            </a:r>
            <a:r>
              <a:rPr lang="en-US" sz="2000" dirty="0" err="1">
                <a:solidFill>
                  <a:schemeClr val="tx2"/>
                </a:solidFill>
              </a:rPr>
              <a:t>üzerinde</a:t>
            </a:r>
            <a:r>
              <a:rPr lang="en-US" sz="2000" dirty="0">
                <a:solidFill>
                  <a:schemeClr val="tx2"/>
                </a:solidFill>
              </a:rPr>
              <a:t> </a:t>
            </a:r>
            <a:r>
              <a:rPr lang="en-US" sz="2000" dirty="0" err="1">
                <a:solidFill>
                  <a:schemeClr val="tx2"/>
                </a:solidFill>
              </a:rPr>
              <a:t>tek</a:t>
            </a:r>
            <a:r>
              <a:rPr lang="en-US" sz="2000" dirty="0">
                <a:solidFill>
                  <a:schemeClr val="tx2"/>
                </a:solidFill>
              </a:rPr>
              <a:t> </a:t>
            </a:r>
            <a:r>
              <a:rPr lang="en-US" sz="2000" dirty="0" err="1">
                <a:solidFill>
                  <a:schemeClr val="tx2"/>
                </a:solidFill>
              </a:rPr>
              <a:t>renkli</a:t>
            </a:r>
            <a:r>
              <a:rPr lang="en-US" sz="2000" dirty="0">
                <a:solidFill>
                  <a:schemeClr val="tx2"/>
                </a:solidFill>
              </a:rPr>
              <a:t> sponsor </a:t>
            </a:r>
            <a:r>
              <a:rPr lang="en-US" sz="2000" dirty="0" err="1">
                <a:solidFill>
                  <a:schemeClr val="tx2"/>
                </a:solidFill>
              </a:rPr>
              <a:t>logosu</a:t>
            </a:r>
            <a:endParaRPr lang="tr-TR" sz="2000" dirty="0">
              <a:solidFill>
                <a:schemeClr val="tx2"/>
              </a:solidFill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7258981" y="1941399"/>
            <a:ext cx="88357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3.000 €</a:t>
            </a:r>
          </a:p>
          <a:p>
            <a:endParaRPr lang="tr-TR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7265215" y="3521333"/>
            <a:ext cx="8835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2.500 </a:t>
            </a:r>
            <a:r>
              <a:rPr lang="tr-TR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€</a:t>
            </a:r>
            <a:endParaRPr lang="tr-TR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7258981" y="5334292"/>
            <a:ext cx="8835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1.250 </a:t>
            </a:r>
            <a:r>
              <a:rPr lang="tr-TR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€</a:t>
            </a:r>
            <a:endParaRPr lang="tr-TR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22" name="Straight Connector 4"/>
          <p:cNvCxnSpPr/>
          <p:nvPr/>
        </p:nvCxnSpPr>
        <p:spPr>
          <a:xfrm>
            <a:off x="1403648" y="6079724"/>
            <a:ext cx="7272808" cy="0"/>
          </a:xfrm>
          <a:prstGeom prst="line">
            <a:avLst/>
          </a:prstGeom>
          <a:ln w="5715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10593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Geçmişe bakış">
  <a:themeElements>
    <a:clrScheme name="Geçmişe bakış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Geçmişe bakış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Geçmişe bakış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21469</TotalTime>
  <Words>414</Words>
  <Application>Microsoft Office PowerPoint</Application>
  <PresentationFormat>Ekran Gösterisi (4:3)</PresentationFormat>
  <Paragraphs>130</Paragraphs>
  <Slides>11</Slides>
  <Notes>3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11</vt:i4>
      </vt:variant>
    </vt:vector>
  </HeadingPairs>
  <TitlesOfParts>
    <vt:vector size="12" baseType="lpstr">
      <vt:lpstr>Geçmişe bakış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zafer alemdar</dc:creator>
  <cp:lastModifiedBy>ganimet genç</cp:lastModifiedBy>
  <cp:revision>90</cp:revision>
  <dcterms:created xsi:type="dcterms:W3CDTF">2016-05-17T09:08:31Z</dcterms:created>
  <dcterms:modified xsi:type="dcterms:W3CDTF">2017-12-20T12:19:10Z</dcterms:modified>
</cp:coreProperties>
</file>